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94" r:id="rId5"/>
    <p:sldMasterId id="2147483719" r:id="rId6"/>
  </p:sldMasterIdLst>
  <p:notesMasterIdLst>
    <p:notesMasterId r:id="rId22"/>
  </p:notesMasterIdLst>
  <p:handoutMasterIdLst>
    <p:handoutMasterId r:id="rId23"/>
  </p:handoutMasterIdLst>
  <p:sldIdLst>
    <p:sldId id="256" r:id="rId7"/>
    <p:sldId id="269" r:id="rId8"/>
    <p:sldId id="294" r:id="rId9"/>
    <p:sldId id="295" r:id="rId10"/>
    <p:sldId id="291" r:id="rId11"/>
    <p:sldId id="258" r:id="rId12"/>
    <p:sldId id="293" r:id="rId13"/>
    <p:sldId id="292" r:id="rId14"/>
    <p:sldId id="259" r:id="rId15"/>
    <p:sldId id="261" r:id="rId16"/>
    <p:sldId id="296" r:id="rId17"/>
    <p:sldId id="297" r:id="rId18"/>
    <p:sldId id="298" r:id="rId19"/>
    <p:sldId id="299" r:id="rId20"/>
    <p:sldId id="300" r:id="rId21"/>
  </p:sldIdLst>
  <p:sldSz cx="13817600" cy="7772400"/>
  <p:notesSz cx="6858000" cy="9144000"/>
  <p:defaultTextStyle>
    <a:defPPr>
      <a:defRPr lang="en-US"/>
    </a:defPPr>
    <a:lvl1pPr marL="0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29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58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7879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173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646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5758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05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4344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4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092529"/>
    <a:srgbClr val="1E4D2B"/>
    <a:srgbClr val="C10065"/>
    <a:srgbClr val="CC006A"/>
    <a:srgbClr val="404140"/>
    <a:srgbClr val="DAD490"/>
    <a:srgbClr val="E1963E"/>
    <a:srgbClr val="E57D30"/>
    <a:srgbClr val="55A8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18" autoAdjust="0"/>
    <p:restoredTop sz="95994" autoAdjust="0"/>
  </p:normalViewPr>
  <p:slideViewPr>
    <p:cSldViewPr snapToGrid="0" snapToObjects="1">
      <p:cViewPr varScale="1">
        <p:scale>
          <a:sx n="55" d="100"/>
          <a:sy n="55" d="100"/>
        </p:scale>
        <p:origin x="52" y="136"/>
      </p:cViewPr>
      <p:guideLst>
        <p:guide orient="horz" pos="2448"/>
        <p:guide pos="4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9" d="100"/>
        <a:sy n="59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ia Moraes" userId="c9c67e8a-58e2-4733-9a1c-5d44fec4775b" providerId="ADAL" clId="{334E0330-695F-4E79-8055-C5CD82E2B986}"/>
    <pc:docChg chg="undo custSel addSld delSld modSld modMainMaster">
      <pc:chgData name="Marcia Moraes" userId="c9c67e8a-58e2-4733-9a1c-5d44fec4775b" providerId="ADAL" clId="{334E0330-695F-4E79-8055-C5CD82E2B986}" dt="2023-02-10T18:31:41.086" v="531"/>
      <pc:docMkLst>
        <pc:docMk/>
      </pc:docMkLst>
      <pc:sldChg chg="del">
        <pc:chgData name="Marcia Moraes" userId="c9c67e8a-58e2-4733-9a1c-5d44fec4775b" providerId="ADAL" clId="{334E0330-695F-4E79-8055-C5CD82E2B986}" dt="2023-02-10T17:10:03.522" v="185" actId="2696"/>
        <pc:sldMkLst>
          <pc:docMk/>
          <pc:sldMk cId="832373550" sldId="257"/>
        </pc:sldMkLst>
      </pc:sldChg>
      <pc:sldChg chg="addSp delSp modSp modAnim">
        <pc:chgData name="Marcia Moraes" userId="c9c67e8a-58e2-4733-9a1c-5d44fec4775b" providerId="ADAL" clId="{334E0330-695F-4E79-8055-C5CD82E2B986}" dt="2023-02-10T17:20:34.850" v="251"/>
        <pc:sldMkLst>
          <pc:docMk/>
          <pc:sldMk cId="1363216066" sldId="258"/>
        </pc:sldMkLst>
        <pc:spChg chg="mod">
          <ac:chgData name="Marcia Moraes" userId="c9c67e8a-58e2-4733-9a1c-5d44fec4775b" providerId="ADAL" clId="{334E0330-695F-4E79-8055-C5CD82E2B986}" dt="2023-02-10T17:13:25.435" v="190" actId="1076"/>
          <ac:spMkLst>
            <pc:docMk/>
            <pc:sldMk cId="1363216066" sldId="258"/>
            <ac:spMk id="2" creationId="{9B4E1AEF-C94A-EA4B-B561-26C42CF396FB}"/>
          </ac:spMkLst>
        </pc:spChg>
        <pc:spChg chg="del mod">
          <ac:chgData name="Marcia Moraes" userId="c9c67e8a-58e2-4733-9a1c-5d44fec4775b" providerId="ADAL" clId="{334E0330-695F-4E79-8055-C5CD82E2B986}" dt="2023-02-10T17:20:04.577" v="247"/>
          <ac:spMkLst>
            <pc:docMk/>
            <pc:sldMk cId="1363216066" sldId="258"/>
            <ac:spMk id="3" creationId="{60ACEBA0-599A-184F-A495-EB5ACAD7C958}"/>
          </ac:spMkLst>
        </pc:spChg>
        <pc:spChg chg="mod">
          <ac:chgData name="Marcia Moraes" userId="c9c67e8a-58e2-4733-9a1c-5d44fec4775b" providerId="ADAL" clId="{334E0330-695F-4E79-8055-C5CD82E2B986}" dt="2023-02-10T17:16:22.846" v="212" actId="1076"/>
          <ac:spMkLst>
            <pc:docMk/>
            <pc:sldMk cId="1363216066" sldId="258"/>
            <ac:spMk id="4" creationId="{CE1B4099-6600-0A4E-B6E3-D5AD18A5BFCD}"/>
          </ac:spMkLst>
        </pc:spChg>
        <pc:spChg chg="mod">
          <ac:chgData name="Marcia Moraes" userId="c9c67e8a-58e2-4733-9a1c-5d44fec4775b" providerId="ADAL" clId="{334E0330-695F-4E79-8055-C5CD82E2B986}" dt="2023-02-10T17:17:01.581" v="222" actId="1076"/>
          <ac:spMkLst>
            <pc:docMk/>
            <pc:sldMk cId="1363216066" sldId="258"/>
            <ac:spMk id="5" creationId="{A4E7E5D9-98E7-A74E-9B45-B53D924EE823}"/>
          </ac:spMkLst>
        </pc:spChg>
        <pc:spChg chg="add del mod">
          <ac:chgData name="Marcia Moraes" userId="c9c67e8a-58e2-4733-9a1c-5d44fec4775b" providerId="ADAL" clId="{334E0330-695F-4E79-8055-C5CD82E2B986}" dt="2023-02-10T17:20:07.972" v="248" actId="478"/>
          <ac:spMkLst>
            <pc:docMk/>
            <pc:sldMk cId="1363216066" sldId="258"/>
            <ac:spMk id="6" creationId="{0A81832A-8A15-4E06-AA13-3045F03506AC}"/>
          </ac:spMkLst>
        </pc:spChg>
        <pc:spChg chg="del mod">
          <ac:chgData name="Marcia Moraes" userId="c9c67e8a-58e2-4733-9a1c-5d44fec4775b" providerId="ADAL" clId="{334E0330-695F-4E79-8055-C5CD82E2B986}" dt="2023-02-10T17:18:33.017" v="233" actId="478"/>
          <ac:spMkLst>
            <pc:docMk/>
            <pc:sldMk cId="1363216066" sldId="258"/>
            <ac:spMk id="7" creationId="{2EC33291-DD80-C144-B3E4-B9ECAFCD2F6C}"/>
          </ac:spMkLst>
        </pc:spChg>
        <pc:spChg chg="del mod">
          <ac:chgData name="Marcia Moraes" userId="c9c67e8a-58e2-4733-9a1c-5d44fec4775b" providerId="ADAL" clId="{334E0330-695F-4E79-8055-C5CD82E2B986}" dt="2023-02-10T17:19:42.807" v="242" actId="478"/>
          <ac:spMkLst>
            <pc:docMk/>
            <pc:sldMk cId="1363216066" sldId="258"/>
            <ac:spMk id="8" creationId="{188ED142-22B1-DE4B-90F3-868E8F422D83}"/>
          </ac:spMkLst>
        </pc:spChg>
        <pc:spChg chg="add mod">
          <ac:chgData name="Marcia Moraes" userId="c9c67e8a-58e2-4733-9a1c-5d44fec4775b" providerId="ADAL" clId="{334E0330-695F-4E79-8055-C5CD82E2B986}" dt="2023-02-10T17:16:44.777" v="218" actId="1076"/>
          <ac:spMkLst>
            <pc:docMk/>
            <pc:sldMk cId="1363216066" sldId="258"/>
            <ac:spMk id="9" creationId="{9BD7FC64-A869-4DE4-9C88-ACD2E258703F}"/>
          </ac:spMkLst>
        </pc:spChg>
        <pc:spChg chg="add">
          <ac:chgData name="Marcia Moraes" userId="c9c67e8a-58e2-4733-9a1c-5d44fec4775b" providerId="ADAL" clId="{334E0330-695F-4E79-8055-C5CD82E2B986}" dt="2023-02-10T17:20:09.010" v="249"/>
          <ac:spMkLst>
            <pc:docMk/>
            <pc:sldMk cId="1363216066" sldId="258"/>
            <ac:spMk id="10" creationId="{9741243B-2897-49B6-8EC8-A14F0303C018}"/>
          </ac:spMkLst>
        </pc:spChg>
      </pc:sldChg>
      <pc:sldChg chg="modSp">
        <pc:chgData name="Marcia Moraes" userId="c9c67e8a-58e2-4733-9a1c-5d44fec4775b" providerId="ADAL" clId="{334E0330-695F-4E79-8055-C5CD82E2B986}" dt="2023-02-10T18:26:52.348" v="499" actId="255"/>
        <pc:sldMkLst>
          <pc:docMk/>
          <pc:sldMk cId="3232848320" sldId="259"/>
        </pc:sldMkLst>
        <pc:spChg chg="mod">
          <ac:chgData name="Marcia Moraes" userId="c9c67e8a-58e2-4733-9a1c-5d44fec4775b" providerId="ADAL" clId="{334E0330-695F-4E79-8055-C5CD82E2B986}" dt="2023-02-10T18:26:52.348" v="499" actId="255"/>
          <ac:spMkLst>
            <pc:docMk/>
            <pc:sldMk cId="3232848320" sldId="259"/>
            <ac:spMk id="3" creationId="{0B6D0490-2BCC-874D-BED8-E6C939A4E511}"/>
          </ac:spMkLst>
        </pc:spChg>
      </pc:sldChg>
      <pc:sldChg chg="del">
        <pc:chgData name="Marcia Moraes" userId="c9c67e8a-58e2-4733-9a1c-5d44fec4775b" providerId="ADAL" clId="{334E0330-695F-4E79-8055-C5CD82E2B986}" dt="2023-02-10T17:11:48.373" v="187" actId="2696"/>
        <pc:sldMkLst>
          <pc:docMk/>
          <pc:sldMk cId="3399856286" sldId="260"/>
        </pc:sldMkLst>
      </pc:sldChg>
      <pc:sldChg chg="del">
        <pc:chgData name="Marcia Moraes" userId="c9c67e8a-58e2-4733-9a1c-5d44fec4775b" providerId="ADAL" clId="{334E0330-695F-4E79-8055-C5CD82E2B986}" dt="2023-02-10T17:09:44.089" v="183" actId="2696"/>
        <pc:sldMkLst>
          <pc:docMk/>
          <pc:sldMk cId="926474781" sldId="266"/>
        </pc:sldMkLst>
      </pc:sldChg>
      <pc:sldChg chg="delSp modSp">
        <pc:chgData name="Marcia Moraes" userId="c9c67e8a-58e2-4733-9a1c-5d44fec4775b" providerId="ADAL" clId="{334E0330-695F-4E79-8055-C5CD82E2B986}" dt="2023-02-10T18:14:12.540" v="498" actId="6549"/>
        <pc:sldMkLst>
          <pc:docMk/>
          <pc:sldMk cId="2914253160" sldId="267"/>
        </pc:sldMkLst>
        <pc:spChg chg="mod">
          <ac:chgData name="Marcia Moraes" userId="c9c67e8a-58e2-4733-9a1c-5d44fec4775b" providerId="ADAL" clId="{334E0330-695F-4E79-8055-C5CD82E2B986}" dt="2023-02-10T17:54:38.294" v="480" actId="20577"/>
          <ac:spMkLst>
            <pc:docMk/>
            <pc:sldMk cId="2914253160" sldId="267"/>
            <ac:spMk id="2" creationId="{057F11B6-4DB8-4A48-8FA3-BCA254088F92}"/>
          </ac:spMkLst>
        </pc:spChg>
        <pc:spChg chg="mod">
          <ac:chgData name="Marcia Moraes" userId="c9c67e8a-58e2-4733-9a1c-5d44fec4775b" providerId="ADAL" clId="{334E0330-695F-4E79-8055-C5CD82E2B986}" dt="2023-02-10T18:14:12.540" v="498" actId="6549"/>
          <ac:spMkLst>
            <pc:docMk/>
            <pc:sldMk cId="2914253160" sldId="267"/>
            <ac:spMk id="3" creationId="{CE98442C-67ED-4337-9DEB-783FF7AD4CB6}"/>
          </ac:spMkLst>
        </pc:spChg>
        <pc:spChg chg="del">
          <ac:chgData name="Marcia Moraes" userId="c9c67e8a-58e2-4733-9a1c-5d44fec4775b" providerId="ADAL" clId="{334E0330-695F-4E79-8055-C5CD82E2B986}" dt="2023-02-10T17:51:44.007" v="446" actId="478"/>
          <ac:spMkLst>
            <pc:docMk/>
            <pc:sldMk cId="2914253160" sldId="267"/>
            <ac:spMk id="4" creationId="{12B8EAED-1A2F-400D-B026-6D8EC2EBA3F1}"/>
          </ac:spMkLst>
        </pc:spChg>
      </pc:sldChg>
      <pc:sldChg chg="del">
        <pc:chgData name="Marcia Moraes" userId="c9c67e8a-58e2-4733-9a1c-5d44fec4775b" providerId="ADAL" clId="{334E0330-695F-4E79-8055-C5CD82E2B986}" dt="2023-02-10T17:11:42.432" v="186" actId="2696"/>
        <pc:sldMkLst>
          <pc:docMk/>
          <pc:sldMk cId="2829367216" sldId="268"/>
        </pc:sldMkLst>
      </pc:sldChg>
      <pc:sldChg chg="modSp">
        <pc:chgData name="Marcia Moraes" userId="c9c67e8a-58e2-4733-9a1c-5d44fec4775b" providerId="ADAL" clId="{334E0330-695F-4E79-8055-C5CD82E2B986}" dt="2023-02-10T17:08:56.875" v="182" actId="1076"/>
        <pc:sldMkLst>
          <pc:docMk/>
          <pc:sldMk cId="2954226462" sldId="269"/>
        </pc:sldMkLst>
        <pc:spChg chg="mod">
          <ac:chgData name="Marcia Moraes" userId="c9c67e8a-58e2-4733-9a1c-5d44fec4775b" providerId="ADAL" clId="{334E0330-695F-4E79-8055-C5CD82E2B986}" dt="2023-02-10T17:08:56.875" v="182" actId="1076"/>
          <ac:spMkLst>
            <pc:docMk/>
            <pc:sldMk cId="2954226462" sldId="269"/>
            <ac:spMk id="5" creationId="{C41A88B0-CF49-5149-8DBA-17B1BA803727}"/>
          </ac:spMkLst>
        </pc:spChg>
        <pc:spChg chg="mod">
          <ac:chgData name="Marcia Moraes" userId="c9c67e8a-58e2-4733-9a1c-5d44fec4775b" providerId="ADAL" clId="{334E0330-695F-4E79-8055-C5CD82E2B986}" dt="2023-02-10T17:08:53.858" v="181" actId="1076"/>
          <ac:spMkLst>
            <pc:docMk/>
            <pc:sldMk cId="2954226462" sldId="269"/>
            <ac:spMk id="7" creationId="{F1F79DD2-1F3F-234C-A44A-3A87D436D29A}"/>
          </ac:spMkLst>
        </pc:spChg>
        <pc:picChg chg="mod">
          <ac:chgData name="Marcia Moraes" userId="c9c67e8a-58e2-4733-9a1c-5d44fec4775b" providerId="ADAL" clId="{334E0330-695F-4E79-8055-C5CD82E2B986}" dt="2023-02-10T17:08:23.593" v="177" actId="14100"/>
          <ac:picMkLst>
            <pc:docMk/>
            <pc:sldMk cId="2954226462" sldId="269"/>
            <ac:picMk id="3" creationId="{BC65C064-B731-C1C4-823E-03DEC4CD6BE5}"/>
          </ac:picMkLst>
        </pc:picChg>
      </pc:sldChg>
      <pc:sldChg chg="addSp delSp modSp add delAnim">
        <pc:chgData name="Marcia Moraes" userId="c9c67e8a-58e2-4733-9a1c-5d44fec4775b" providerId="ADAL" clId="{334E0330-695F-4E79-8055-C5CD82E2B986}" dt="2023-02-10T17:24:30.386" v="441" actId="1076"/>
        <pc:sldMkLst>
          <pc:docMk/>
          <pc:sldMk cId="3047697364" sldId="292"/>
        </pc:sldMkLst>
        <pc:spChg chg="mod">
          <ac:chgData name="Marcia Moraes" userId="c9c67e8a-58e2-4733-9a1c-5d44fec4775b" providerId="ADAL" clId="{334E0330-695F-4E79-8055-C5CD82E2B986}" dt="2023-02-10T17:24:30.386" v="441" actId="1076"/>
          <ac:spMkLst>
            <pc:docMk/>
            <pc:sldMk cId="3047697364" sldId="292"/>
            <ac:spMk id="2" creationId="{9B4E1AEF-C94A-EA4B-B561-26C42CF396FB}"/>
          </ac:spMkLst>
        </pc:spChg>
        <pc:spChg chg="del">
          <ac:chgData name="Marcia Moraes" userId="c9c67e8a-58e2-4733-9a1c-5d44fec4775b" providerId="ADAL" clId="{334E0330-695F-4E79-8055-C5CD82E2B986}" dt="2023-02-10T17:21:19.964" v="253" actId="478"/>
          <ac:spMkLst>
            <pc:docMk/>
            <pc:sldMk cId="3047697364" sldId="292"/>
            <ac:spMk id="3" creationId="{60ACEBA0-599A-184F-A495-EB5ACAD7C958}"/>
          </ac:spMkLst>
        </pc:spChg>
        <pc:spChg chg="mod">
          <ac:chgData name="Marcia Moraes" userId="c9c67e8a-58e2-4733-9a1c-5d44fec4775b" providerId="ADAL" clId="{334E0330-695F-4E79-8055-C5CD82E2B986}" dt="2023-02-10T17:24:26.811" v="440" actId="1076"/>
          <ac:spMkLst>
            <pc:docMk/>
            <pc:sldMk cId="3047697364" sldId="292"/>
            <ac:spMk id="4" creationId="{CE1B4099-6600-0A4E-B6E3-D5AD18A5BFCD}"/>
          </ac:spMkLst>
        </pc:spChg>
        <pc:spChg chg="del">
          <ac:chgData name="Marcia Moraes" userId="c9c67e8a-58e2-4733-9a1c-5d44fec4775b" providerId="ADAL" clId="{334E0330-695F-4E79-8055-C5CD82E2B986}" dt="2023-02-10T17:21:24.290" v="255" actId="478"/>
          <ac:spMkLst>
            <pc:docMk/>
            <pc:sldMk cId="3047697364" sldId="292"/>
            <ac:spMk id="5" creationId="{A4E7E5D9-98E7-A74E-9B45-B53D924EE823}"/>
          </ac:spMkLst>
        </pc:spChg>
        <pc:spChg chg="del">
          <ac:chgData name="Marcia Moraes" userId="c9c67e8a-58e2-4733-9a1c-5d44fec4775b" providerId="ADAL" clId="{334E0330-695F-4E79-8055-C5CD82E2B986}" dt="2023-02-10T17:21:22.851" v="254" actId="478"/>
          <ac:spMkLst>
            <pc:docMk/>
            <pc:sldMk cId="3047697364" sldId="292"/>
            <ac:spMk id="7" creationId="{2EC33291-DD80-C144-B3E4-B9ECAFCD2F6C}"/>
          </ac:spMkLst>
        </pc:spChg>
        <pc:spChg chg="del">
          <ac:chgData name="Marcia Moraes" userId="c9c67e8a-58e2-4733-9a1c-5d44fec4775b" providerId="ADAL" clId="{334E0330-695F-4E79-8055-C5CD82E2B986}" dt="2023-02-10T17:21:26.031" v="256" actId="478"/>
          <ac:spMkLst>
            <pc:docMk/>
            <pc:sldMk cId="3047697364" sldId="292"/>
            <ac:spMk id="8" creationId="{188ED142-22B1-DE4B-90F3-868E8F422D83}"/>
          </ac:spMkLst>
        </pc:spChg>
        <pc:spChg chg="add del mod">
          <ac:chgData name="Marcia Moraes" userId="c9c67e8a-58e2-4733-9a1c-5d44fec4775b" providerId="ADAL" clId="{334E0330-695F-4E79-8055-C5CD82E2B986}" dt="2023-02-10T17:21:28.815" v="257" actId="478"/>
          <ac:spMkLst>
            <pc:docMk/>
            <pc:sldMk cId="3047697364" sldId="292"/>
            <ac:spMk id="9" creationId="{4078DE94-1C09-4CCD-83C4-05DD4C7E31B9}"/>
          </ac:spMkLst>
        </pc:spChg>
        <pc:spChg chg="add mod">
          <ac:chgData name="Marcia Moraes" userId="c9c67e8a-58e2-4733-9a1c-5d44fec4775b" providerId="ADAL" clId="{334E0330-695F-4E79-8055-C5CD82E2B986}" dt="2023-02-10T17:23:58.583" v="421" actId="1076"/>
          <ac:spMkLst>
            <pc:docMk/>
            <pc:sldMk cId="3047697364" sldId="292"/>
            <ac:spMk id="10" creationId="{944ADC0B-6AD1-4160-9437-CAE2C3FF3232}"/>
          </ac:spMkLst>
        </pc:spChg>
        <pc:spChg chg="add mod">
          <ac:chgData name="Marcia Moraes" userId="c9c67e8a-58e2-4733-9a1c-5d44fec4775b" providerId="ADAL" clId="{334E0330-695F-4E79-8055-C5CD82E2B986}" dt="2023-02-10T17:24:06.858" v="424" actId="1076"/>
          <ac:spMkLst>
            <pc:docMk/>
            <pc:sldMk cId="3047697364" sldId="292"/>
            <ac:spMk id="11" creationId="{C98204F4-D829-467E-9115-D381AD077B11}"/>
          </ac:spMkLst>
        </pc:spChg>
        <pc:spChg chg="add mod">
          <ac:chgData name="Marcia Moraes" userId="c9c67e8a-58e2-4733-9a1c-5d44fec4775b" providerId="ADAL" clId="{334E0330-695F-4E79-8055-C5CD82E2B986}" dt="2023-02-10T17:24:05.427" v="423" actId="1076"/>
          <ac:spMkLst>
            <pc:docMk/>
            <pc:sldMk cId="3047697364" sldId="292"/>
            <ac:spMk id="12" creationId="{DE645C42-B7C5-4D66-9890-C0FD36E1A235}"/>
          </ac:spMkLst>
        </pc:spChg>
      </pc:sldChg>
      <pc:sldChg chg="addSp delSp modSp add">
        <pc:chgData name="Marcia Moraes" userId="c9c67e8a-58e2-4733-9a1c-5d44fec4775b" providerId="ADAL" clId="{334E0330-695F-4E79-8055-C5CD82E2B986}" dt="2023-02-10T18:12:23.930" v="489" actId="255"/>
        <pc:sldMkLst>
          <pc:docMk/>
          <pc:sldMk cId="2205928338" sldId="293"/>
        </pc:sldMkLst>
        <pc:spChg chg="mod">
          <ac:chgData name="Marcia Moraes" userId="c9c67e8a-58e2-4733-9a1c-5d44fec4775b" providerId="ADAL" clId="{334E0330-695F-4E79-8055-C5CD82E2B986}" dt="2023-02-10T18:12:23.930" v="489" actId="255"/>
          <ac:spMkLst>
            <pc:docMk/>
            <pc:sldMk cId="2205928338" sldId="293"/>
            <ac:spMk id="2" creationId="{B34365C2-65A3-4B8F-95C8-41034EA4A493}"/>
          </ac:spMkLst>
        </pc:spChg>
        <pc:spChg chg="del">
          <ac:chgData name="Marcia Moraes" userId="c9c67e8a-58e2-4733-9a1c-5d44fec4775b" providerId="ADAL" clId="{334E0330-695F-4E79-8055-C5CD82E2B986}" dt="2023-02-10T18:11:30.293" v="483" actId="478"/>
          <ac:spMkLst>
            <pc:docMk/>
            <pc:sldMk cId="2205928338" sldId="293"/>
            <ac:spMk id="3" creationId="{6791BD13-2E56-4F08-80F9-9BC1E9424D37}"/>
          </ac:spMkLst>
        </pc:spChg>
        <pc:picChg chg="add mod">
          <ac:chgData name="Marcia Moraes" userId="c9c67e8a-58e2-4733-9a1c-5d44fec4775b" providerId="ADAL" clId="{334E0330-695F-4E79-8055-C5CD82E2B986}" dt="2023-02-10T18:12:18.032" v="488" actId="1076"/>
          <ac:picMkLst>
            <pc:docMk/>
            <pc:sldMk cId="2205928338" sldId="293"/>
            <ac:picMk id="4" creationId="{843E5F58-AA9F-483F-A5AB-4DF7C7591FCA}"/>
          </ac:picMkLst>
        </pc:picChg>
      </pc:sldChg>
      <pc:sldChg chg="delSp modSp add del">
        <pc:chgData name="Marcia Moraes" userId="c9c67e8a-58e2-4733-9a1c-5d44fec4775b" providerId="ADAL" clId="{334E0330-695F-4E79-8055-C5CD82E2B986}" dt="2023-02-10T17:25:48.196" v="442" actId="2696"/>
        <pc:sldMkLst>
          <pc:docMk/>
          <pc:sldMk cId="3489185751" sldId="293"/>
        </pc:sldMkLst>
        <pc:spChg chg="del mod">
          <ac:chgData name="Marcia Moraes" userId="c9c67e8a-58e2-4733-9a1c-5d44fec4775b" providerId="ADAL" clId="{334E0330-695F-4E79-8055-C5CD82E2B986}" dt="2023-02-10T17:16:36.261" v="216"/>
          <ac:spMkLst>
            <pc:docMk/>
            <pc:sldMk cId="3489185751" sldId="293"/>
            <ac:spMk id="4" creationId="{CE1B4099-6600-0A4E-B6E3-D5AD18A5BFCD}"/>
          </ac:spMkLst>
        </pc:spChg>
      </pc:sldChg>
      <pc:sldChg chg="addSp delSp modSp add delAnim">
        <pc:chgData name="Marcia Moraes" userId="c9c67e8a-58e2-4733-9a1c-5d44fec4775b" providerId="ADAL" clId="{334E0330-695F-4E79-8055-C5CD82E2B986}" dt="2023-02-10T18:31:41.086" v="531"/>
        <pc:sldMkLst>
          <pc:docMk/>
          <pc:sldMk cId="2076339722" sldId="294"/>
        </pc:sldMkLst>
        <pc:spChg chg="mod">
          <ac:chgData name="Marcia Moraes" userId="c9c67e8a-58e2-4733-9a1c-5d44fec4775b" providerId="ADAL" clId="{334E0330-695F-4E79-8055-C5CD82E2B986}" dt="2023-02-10T18:30:42.586" v="527" actId="20577"/>
          <ac:spMkLst>
            <pc:docMk/>
            <pc:sldMk cId="2076339722" sldId="294"/>
            <ac:spMk id="2" creationId="{6302E6FC-80C8-2F4C-A9F0-9B205434775A}"/>
          </ac:spMkLst>
        </pc:spChg>
        <pc:picChg chg="add">
          <ac:chgData name="Marcia Moraes" userId="c9c67e8a-58e2-4733-9a1c-5d44fec4775b" providerId="ADAL" clId="{334E0330-695F-4E79-8055-C5CD82E2B986}" dt="2023-02-10T18:31:41.086" v="531"/>
          <ac:picMkLst>
            <pc:docMk/>
            <pc:sldMk cId="2076339722" sldId="294"/>
            <ac:picMk id="3" creationId="{6A1076E7-DD8A-4E2E-982F-AA71BD17F09B}"/>
          </ac:picMkLst>
        </pc:picChg>
        <pc:picChg chg="del">
          <ac:chgData name="Marcia Moraes" userId="c9c67e8a-58e2-4733-9a1c-5d44fec4775b" providerId="ADAL" clId="{334E0330-695F-4E79-8055-C5CD82E2B986}" dt="2023-02-10T18:30:45.971" v="528" actId="478"/>
          <ac:picMkLst>
            <pc:docMk/>
            <pc:sldMk cId="2076339722" sldId="294"/>
            <ac:picMk id="7" creationId="{CB48C383-AADB-F4A8-50CF-BD45CCC54761}"/>
          </ac:picMkLst>
        </pc:picChg>
        <pc:picChg chg="del">
          <ac:chgData name="Marcia Moraes" userId="c9c67e8a-58e2-4733-9a1c-5d44fec4775b" providerId="ADAL" clId="{334E0330-695F-4E79-8055-C5CD82E2B986}" dt="2023-02-10T18:30:47.214" v="529" actId="478"/>
          <ac:picMkLst>
            <pc:docMk/>
            <pc:sldMk cId="2076339722" sldId="294"/>
            <ac:picMk id="9" creationId="{B8562B81-32DF-FED3-617A-9F3B48C7856D}"/>
          </ac:picMkLst>
        </pc:picChg>
        <pc:picChg chg="del">
          <ac:chgData name="Marcia Moraes" userId="c9c67e8a-58e2-4733-9a1c-5d44fec4775b" providerId="ADAL" clId="{334E0330-695F-4E79-8055-C5CD82E2B986}" dt="2023-02-10T18:30:48.463" v="530" actId="478"/>
          <ac:picMkLst>
            <pc:docMk/>
            <pc:sldMk cId="2076339722" sldId="294"/>
            <ac:picMk id="11" creationId="{6791DF9A-AE3E-599C-CBA8-BEDF40CDA643}"/>
          </ac:picMkLst>
        </pc:picChg>
      </pc:sldChg>
      <pc:sldMasterChg chg="delSldLayout modSldLayout">
        <pc:chgData name="Marcia Moraes" userId="c9c67e8a-58e2-4733-9a1c-5d44fec4775b" providerId="ADAL" clId="{334E0330-695F-4E79-8055-C5CD82E2B986}" dt="2023-02-10T17:09:44.114" v="184" actId="2696"/>
        <pc:sldMasterMkLst>
          <pc:docMk/>
          <pc:sldMasterMk cId="3965733437" sldId="2147483648"/>
        </pc:sldMasterMkLst>
        <pc:sldLayoutChg chg="modSp">
          <pc:chgData name="Marcia Moraes" userId="c9c67e8a-58e2-4733-9a1c-5d44fec4775b" providerId="ADAL" clId="{334E0330-695F-4E79-8055-C5CD82E2B986}" dt="2023-02-10T17:02:33.775" v="45" actId="20577"/>
          <pc:sldLayoutMkLst>
            <pc:docMk/>
            <pc:sldMasterMk cId="3965733437" sldId="2147483648"/>
            <pc:sldLayoutMk cId="0" sldId="2147483689"/>
          </pc:sldLayoutMkLst>
          <pc:spChg chg="mod">
            <ac:chgData name="Marcia Moraes" userId="c9c67e8a-58e2-4733-9a1c-5d44fec4775b" providerId="ADAL" clId="{334E0330-695F-4E79-8055-C5CD82E2B986}" dt="2023-02-10T17:02:11.951" v="1" actId="1076"/>
            <ac:spMkLst>
              <pc:docMk/>
              <pc:sldMasterMk cId="3965733437" sldId="2147483648"/>
              <pc:sldLayoutMk cId="0" sldId="2147483689"/>
              <ac:spMk id="9" creationId="{518974DB-51D0-2C49-9088-48CE2D84AB1C}"/>
            </ac:spMkLst>
          </pc:spChg>
          <pc:spChg chg="mod">
            <ac:chgData name="Marcia Moraes" userId="c9c67e8a-58e2-4733-9a1c-5d44fec4775b" providerId="ADAL" clId="{334E0330-695F-4E79-8055-C5CD82E2B986}" dt="2023-02-10T17:02:33.775" v="45" actId="20577"/>
            <ac:spMkLst>
              <pc:docMk/>
              <pc:sldMasterMk cId="3965733437" sldId="2147483648"/>
              <pc:sldLayoutMk cId="0" sldId="2147483689"/>
              <ac:spMk id="11" creationId="{F621E987-BD36-AF48-B11C-CC4BAD65092F}"/>
            </ac:spMkLst>
          </pc:spChg>
          <pc:picChg chg="mod">
            <ac:chgData name="Marcia Moraes" userId="c9c67e8a-58e2-4733-9a1c-5d44fec4775b" providerId="ADAL" clId="{334E0330-695F-4E79-8055-C5CD82E2B986}" dt="2023-02-10T17:02:07.586" v="0" actId="1076"/>
            <ac:picMkLst>
              <pc:docMk/>
              <pc:sldMasterMk cId="3965733437" sldId="2147483648"/>
              <pc:sldLayoutMk cId="0" sldId="2147483689"/>
              <ac:picMk id="7" creationId="{00000000-0000-0000-0000-000000000000}"/>
            </ac:picMkLst>
          </pc:picChg>
        </pc:sldLayoutChg>
        <pc:sldLayoutChg chg="del">
          <pc:chgData name="Marcia Moraes" userId="c9c67e8a-58e2-4733-9a1c-5d44fec4775b" providerId="ADAL" clId="{334E0330-695F-4E79-8055-C5CD82E2B986}" dt="2023-02-10T17:09:44.114" v="184" actId="2696"/>
          <pc:sldLayoutMkLst>
            <pc:docMk/>
            <pc:sldMasterMk cId="3965733437" sldId="2147483648"/>
            <pc:sldLayoutMk cId="2070677547" sldId="2147483693"/>
          </pc:sldLayoutMkLst>
        </pc:sldLayoutChg>
      </pc:sldMasterChg>
    </pc:docChg>
  </pc:docChgLst>
  <pc:docChgLst>
    <pc:chgData name="Marcia Moraes" userId="c9c67e8a-58e2-4733-9a1c-5d44fec4775b" providerId="ADAL" clId="{B92AAAD1-3D30-4A63-A677-36FBBFA05541}"/>
    <pc:docChg chg="undo custSel addSld delSld modSld sldOrd">
      <pc:chgData name="Marcia Moraes" userId="c9c67e8a-58e2-4733-9a1c-5d44fec4775b" providerId="ADAL" clId="{B92AAAD1-3D30-4A63-A677-36FBBFA05541}" dt="2023-02-11T00:58:30.476" v="1260" actId="20577"/>
      <pc:docMkLst>
        <pc:docMk/>
      </pc:docMkLst>
      <pc:sldChg chg="modSp">
        <pc:chgData name="Marcia Moraes" userId="c9c67e8a-58e2-4733-9a1c-5d44fec4775b" providerId="ADAL" clId="{B92AAAD1-3D30-4A63-A677-36FBBFA05541}" dt="2023-02-10T23:43:00.667" v="400" actId="20577"/>
        <pc:sldMkLst>
          <pc:docMk/>
          <pc:sldMk cId="661209559" sldId="256"/>
        </pc:sldMkLst>
        <pc:spChg chg="mod">
          <ac:chgData name="Marcia Moraes" userId="c9c67e8a-58e2-4733-9a1c-5d44fec4775b" providerId="ADAL" clId="{B92AAAD1-3D30-4A63-A677-36FBBFA05541}" dt="2023-02-10T23:43:00.667" v="400" actId="20577"/>
          <ac:spMkLst>
            <pc:docMk/>
            <pc:sldMk cId="661209559" sldId="256"/>
            <ac:spMk id="4" creationId="{36830EDF-82C3-4D4E-8F52-61F2DB42DA11}"/>
          </ac:spMkLst>
        </pc:spChg>
      </pc:sldChg>
      <pc:sldChg chg="ord">
        <pc:chgData name="Marcia Moraes" userId="c9c67e8a-58e2-4733-9a1c-5d44fec4775b" providerId="ADAL" clId="{B92AAAD1-3D30-4A63-A677-36FBBFA05541}" dt="2023-02-10T23:40:33.236" v="344"/>
        <pc:sldMkLst>
          <pc:docMk/>
          <pc:sldMk cId="3232848320" sldId="259"/>
        </pc:sldMkLst>
      </pc:sldChg>
      <pc:sldChg chg="modSp">
        <pc:chgData name="Marcia Moraes" userId="c9c67e8a-58e2-4733-9a1c-5d44fec4775b" providerId="ADAL" clId="{B92AAAD1-3D30-4A63-A677-36FBBFA05541}" dt="2023-02-10T23:56:19.730" v="539" actId="20577"/>
        <pc:sldMkLst>
          <pc:docMk/>
          <pc:sldMk cId="3271646364" sldId="261"/>
        </pc:sldMkLst>
        <pc:spChg chg="mod">
          <ac:chgData name="Marcia Moraes" userId="c9c67e8a-58e2-4733-9a1c-5d44fec4775b" providerId="ADAL" clId="{B92AAAD1-3D30-4A63-A677-36FBBFA05541}" dt="2023-02-10T23:56:19.730" v="539" actId="20577"/>
          <ac:spMkLst>
            <pc:docMk/>
            <pc:sldMk cId="3271646364" sldId="261"/>
            <ac:spMk id="7" creationId="{928C88B5-B513-42FE-A134-80AEA600D6E7}"/>
          </ac:spMkLst>
        </pc:spChg>
      </pc:sldChg>
      <pc:sldChg chg="del">
        <pc:chgData name="Marcia Moraes" userId="c9c67e8a-58e2-4733-9a1c-5d44fec4775b" providerId="ADAL" clId="{B92AAAD1-3D30-4A63-A677-36FBBFA05541}" dt="2023-02-11T00:04:59.210" v="595" actId="2696"/>
        <pc:sldMkLst>
          <pc:docMk/>
          <pc:sldMk cId="127812246" sldId="262"/>
        </pc:sldMkLst>
      </pc:sldChg>
      <pc:sldChg chg="del">
        <pc:chgData name="Marcia Moraes" userId="c9c67e8a-58e2-4733-9a1c-5d44fec4775b" providerId="ADAL" clId="{B92AAAD1-3D30-4A63-A677-36FBBFA05541}" dt="2023-02-11T00:04:57.478" v="594" actId="2696"/>
        <pc:sldMkLst>
          <pc:docMk/>
          <pc:sldMk cId="2914253160" sldId="267"/>
        </pc:sldMkLst>
      </pc:sldChg>
      <pc:sldChg chg="addSp modSp modAnim">
        <pc:chgData name="Marcia Moraes" userId="c9c67e8a-58e2-4733-9a1c-5d44fec4775b" providerId="ADAL" clId="{B92AAAD1-3D30-4A63-A677-36FBBFA05541}" dt="2023-02-10T23:03:36.452" v="201"/>
        <pc:sldMkLst>
          <pc:docMk/>
          <pc:sldMk cId="3132262642" sldId="291"/>
        </pc:sldMkLst>
        <pc:spChg chg="add mod">
          <ac:chgData name="Marcia Moraes" userId="c9c67e8a-58e2-4733-9a1c-5d44fec4775b" providerId="ADAL" clId="{B92AAAD1-3D30-4A63-A677-36FBBFA05541}" dt="2023-02-10T23:01:37.149" v="125" actId="1076"/>
          <ac:spMkLst>
            <pc:docMk/>
            <pc:sldMk cId="3132262642" sldId="291"/>
            <ac:spMk id="3" creationId="{893CFA6C-7287-4ABC-827F-49B1B1BD12B3}"/>
          </ac:spMkLst>
        </pc:spChg>
        <pc:spChg chg="add mod">
          <ac:chgData name="Marcia Moraes" userId="c9c67e8a-58e2-4733-9a1c-5d44fec4775b" providerId="ADAL" clId="{B92AAAD1-3D30-4A63-A677-36FBBFA05541}" dt="2023-02-10T23:03:07.700" v="192" actId="1076"/>
          <ac:spMkLst>
            <pc:docMk/>
            <pc:sldMk cId="3132262642" sldId="291"/>
            <ac:spMk id="8" creationId="{C9CE1A19-3BCA-4799-BD49-765B5FE35D8F}"/>
          </ac:spMkLst>
        </pc:spChg>
        <pc:spChg chg="add mod">
          <ac:chgData name="Marcia Moraes" userId="c9c67e8a-58e2-4733-9a1c-5d44fec4775b" providerId="ADAL" clId="{B92AAAD1-3D30-4A63-A677-36FBBFA05541}" dt="2023-02-10T23:03:14.399" v="194" actId="1076"/>
          <ac:spMkLst>
            <pc:docMk/>
            <pc:sldMk cId="3132262642" sldId="291"/>
            <ac:spMk id="10" creationId="{F6214753-2441-4E0B-8A85-D9767B1152E2}"/>
          </ac:spMkLst>
        </pc:spChg>
      </pc:sldChg>
      <pc:sldChg chg="addSp delSp modSp">
        <pc:chgData name="Marcia Moraes" userId="c9c67e8a-58e2-4733-9a1c-5d44fec4775b" providerId="ADAL" clId="{B92AAAD1-3D30-4A63-A677-36FBBFA05541}" dt="2023-02-11T00:34:52.697" v="794" actId="478"/>
        <pc:sldMkLst>
          <pc:docMk/>
          <pc:sldMk cId="3047697364" sldId="292"/>
        </pc:sldMkLst>
        <pc:spChg chg="add mod">
          <ac:chgData name="Marcia Moraes" userId="c9c67e8a-58e2-4733-9a1c-5d44fec4775b" providerId="ADAL" clId="{B92AAAD1-3D30-4A63-A677-36FBBFA05541}" dt="2023-02-10T23:07:22.243" v="257" actId="113"/>
          <ac:spMkLst>
            <pc:docMk/>
            <pc:sldMk cId="3047697364" sldId="292"/>
            <ac:spMk id="3" creationId="{F3C70785-EF73-4766-93D0-3265FB80E2B6}"/>
          </ac:spMkLst>
        </pc:spChg>
        <pc:spChg chg="mod">
          <ac:chgData name="Marcia Moraes" userId="c9c67e8a-58e2-4733-9a1c-5d44fec4775b" providerId="ADAL" clId="{B92AAAD1-3D30-4A63-A677-36FBBFA05541}" dt="2023-02-10T22:57:36.986" v="8" actId="1076"/>
          <ac:spMkLst>
            <pc:docMk/>
            <pc:sldMk cId="3047697364" sldId="292"/>
            <ac:spMk id="4" creationId="{CE1B4099-6600-0A4E-B6E3-D5AD18A5BFCD}"/>
          </ac:spMkLst>
        </pc:spChg>
        <pc:spChg chg="add del mod">
          <ac:chgData name="Marcia Moraes" userId="c9c67e8a-58e2-4733-9a1c-5d44fec4775b" providerId="ADAL" clId="{B92AAAD1-3D30-4A63-A677-36FBBFA05541}" dt="2023-02-11T00:34:30.616" v="788" actId="478"/>
          <ac:spMkLst>
            <pc:docMk/>
            <pc:sldMk cId="3047697364" sldId="292"/>
            <ac:spMk id="7" creationId="{110FF7E0-B215-43C2-9D11-5013F2C9951A}"/>
          </ac:spMkLst>
        </pc:spChg>
        <pc:spChg chg="add">
          <ac:chgData name="Marcia Moraes" userId="c9c67e8a-58e2-4733-9a1c-5d44fec4775b" providerId="ADAL" clId="{B92AAAD1-3D30-4A63-A677-36FBBFA05541}" dt="2023-02-10T23:07:24.461" v="258"/>
          <ac:spMkLst>
            <pc:docMk/>
            <pc:sldMk cId="3047697364" sldId="292"/>
            <ac:spMk id="9" creationId="{E1C64839-E5A8-4198-BF18-86DCDAD12333}"/>
          </ac:spMkLst>
        </pc:spChg>
        <pc:spChg chg="mod">
          <ac:chgData name="Marcia Moraes" userId="c9c67e8a-58e2-4733-9a1c-5d44fec4775b" providerId="ADAL" clId="{B92AAAD1-3D30-4A63-A677-36FBBFA05541}" dt="2023-02-11T00:34:13.073" v="787" actId="1076"/>
          <ac:spMkLst>
            <pc:docMk/>
            <pc:sldMk cId="3047697364" sldId="292"/>
            <ac:spMk id="10" creationId="{944ADC0B-6AD1-4160-9437-CAE2C3FF3232}"/>
          </ac:spMkLst>
        </pc:spChg>
        <pc:spChg chg="del mod">
          <ac:chgData name="Marcia Moraes" userId="c9c67e8a-58e2-4733-9a1c-5d44fec4775b" providerId="ADAL" clId="{B92AAAD1-3D30-4A63-A677-36FBBFA05541}" dt="2023-02-11T00:34:06.828" v="786" actId="478"/>
          <ac:spMkLst>
            <pc:docMk/>
            <pc:sldMk cId="3047697364" sldId="292"/>
            <ac:spMk id="11" creationId="{C98204F4-D829-467E-9115-D381AD077B11}"/>
          </ac:spMkLst>
        </pc:spChg>
        <pc:spChg chg="add mod">
          <ac:chgData name="Marcia Moraes" userId="c9c67e8a-58e2-4733-9a1c-5d44fec4775b" providerId="ADAL" clId="{B92AAAD1-3D30-4A63-A677-36FBBFA05541}" dt="2023-02-10T23:08:19.790" v="274" actId="1076"/>
          <ac:spMkLst>
            <pc:docMk/>
            <pc:sldMk cId="3047697364" sldId="292"/>
            <ac:spMk id="13" creationId="{A6E8C2A1-AB8C-4EAC-BA54-82A1B5AD45FE}"/>
          </ac:spMkLst>
        </pc:spChg>
        <pc:spChg chg="add mod">
          <ac:chgData name="Marcia Moraes" userId="c9c67e8a-58e2-4733-9a1c-5d44fec4775b" providerId="ADAL" clId="{B92AAAD1-3D30-4A63-A677-36FBBFA05541}" dt="2023-02-10T23:08:13.583" v="272" actId="1076"/>
          <ac:spMkLst>
            <pc:docMk/>
            <pc:sldMk cId="3047697364" sldId="292"/>
            <ac:spMk id="14" creationId="{9A50088B-D5EB-4680-B2F8-D3D592D18F75}"/>
          </ac:spMkLst>
        </pc:spChg>
        <pc:spChg chg="add del mod">
          <ac:chgData name="Marcia Moraes" userId="c9c67e8a-58e2-4733-9a1c-5d44fec4775b" providerId="ADAL" clId="{B92AAAD1-3D30-4A63-A677-36FBBFA05541}" dt="2023-02-11T00:34:36.292" v="791" actId="478"/>
          <ac:spMkLst>
            <pc:docMk/>
            <pc:sldMk cId="3047697364" sldId="292"/>
            <ac:spMk id="15" creationId="{C4B58121-75D5-46CB-BA35-A2A9A5D1CE34}"/>
          </ac:spMkLst>
        </pc:spChg>
        <pc:spChg chg="add mod">
          <ac:chgData name="Marcia Moraes" userId="c9c67e8a-58e2-4733-9a1c-5d44fec4775b" providerId="ADAL" clId="{B92AAAD1-3D30-4A63-A677-36FBBFA05541}" dt="2023-02-11T00:34:33.879" v="789" actId="1076"/>
          <ac:spMkLst>
            <pc:docMk/>
            <pc:sldMk cId="3047697364" sldId="292"/>
            <ac:spMk id="16" creationId="{D427E9CF-C4FC-403F-BA7F-ED4260E1464E}"/>
          </ac:spMkLst>
        </pc:spChg>
        <pc:spChg chg="add del mod">
          <ac:chgData name="Marcia Moraes" userId="c9c67e8a-58e2-4733-9a1c-5d44fec4775b" providerId="ADAL" clId="{B92AAAD1-3D30-4A63-A677-36FBBFA05541}" dt="2023-02-11T00:34:38.508" v="792" actId="478"/>
          <ac:spMkLst>
            <pc:docMk/>
            <pc:sldMk cId="3047697364" sldId="292"/>
            <ac:spMk id="17" creationId="{13F0FD6D-EB37-4192-B9C8-43B48D9B44C2}"/>
          </ac:spMkLst>
        </pc:spChg>
        <pc:spChg chg="add del mod">
          <ac:chgData name="Marcia Moraes" userId="c9c67e8a-58e2-4733-9a1c-5d44fec4775b" providerId="ADAL" clId="{B92AAAD1-3D30-4A63-A677-36FBBFA05541}" dt="2023-02-11T00:34:52.697" v="794" actId="478"/>
          <ac:spMkLst>
            <pc:docMk/>
            <pc:sldMk cId="3047697364" sldId="292"/>
            <ac:spMk id="18" creationId="{C480F344-BBC4-4A68-BA1E-78BFC77F4761}"/>
          </ac:spMkLst>
        </pc:spChg>
        <pc:spChg chg="add del mod">
          <ac:chgData name="Marcia Moraes" userId="c9c67e8a-58e2-4733-9a1c-5d44fec4775b" providerId="ADAL" clId="{B92AAAD1-3D30-4A63-A677-36FBBFA05541}" dt="2023-02-11T00:34:39.888" v="793" actId="478"/>
          <ac:spMkLst>
            <pc:docMk/>
            <pc:sldMk cId="3047697364" sldId="292"/>
            <ac:spMk id="19" creationId="{15261A22-2B1D-4F7D-8D04-DF71D58E7FD8}"/>
          </ac:spMkLst>
        </pc:spChg>
      </pc:sldChg>
      <pc:sldChg chg="addSp delSp modSp ord">
        <pc:chgData name="Marcia Moraes" userId="c9c67e8a-58e2-4733-9a1c-5d44fec4775b" providerId="ADAL" clId="{B92AAAD1-3D30-4A63-A677-36FBBFA05541}" dt="2023-02-10T22:56:36.163" v="5" actId="1076"/>
        <pc:sldMkLst>
          <pc:docMk/>
          <pc:sldMk cId="2076339722" sldId="294"/>
        </pc:sldMkLst>
        <pc:picChg chg="mod">
          <ac:chgData name="Marcia Moraes" userId="c9c67e8a-58e2-4733-9a1c-5d44fec4775b" providerId="ADAL" clId="{B92AAAD1-3D30-4A63-A677-36FBBFA05541}" dt="2023-02-10T22:56:36.163" v="5" actId="1076"/>
          <ac:picMkLst>
            <pc:docMk/>
            <pc:sldMk cId="2076339722" sldId="294"/>
            <ac:picMk id="3" creationId="{6A1076E7-DD8A-4E2E-982F-AA71BD17F09B}"/>
          </ac:picMkLst>
        </pc:picChg>
        <pc:picChg chg="add del">
          <ac:chgData name="Marcia Moraes" userId="c9c67e8a-58e2-4733-9a1c-5d44fec4775b" providerId="ADAL" clId="{B92AAAD1-3D30-4A63-A677-36FBBFA05541}" dt="2023-02-10T22:56:31.050" v="4" actId="478"/>
          <ac:picMkLst>
            <pc:docMk/>
            <pc:sldMk cId="2076339722" sldId="294"/>
            <ac:picMk id="4" creationId="{0938C6FF-509D-4D4C-BEE9-E0DC90F3C2FD}"/>
          </ac:picMkLst>
        </pc:picChg>
      </pc:sldChg>
      <pc:sldChg chg="addSp delSp modSp add modAnim">
        <pc:chgData name="Marcia Moraes" userId="c9c67e8a-58e2-4733-9a1c-5d44fec4775b" providerId="ADAL" clId="{B92AAAD1-3D30-4A63-A677-36FBBFA05541}" dt="2023-02-10T22:59:51.764" v="123"/>
        <pc:sldMkLst>
          <pc:docMk/>
          <pc:sldMk cId="935949282" sldId="295"/>
        </pc:sldMkLst>
        <pc:spChg chg="add mod">
          <ac:chgData name="Marcia Moraes" userId="c9c67e8a-58e2-4733-9a1c-5d44fec4775b" providerId="ADAL" clId="{B92AAAD1-3D30-4A63-A677-36FBBFA05541}" dt="2023-02-10T22:59:38.307" v="121" actId="1076"/>
          <ac:spMkLst>
            <pc:docMk/>
            <pc:sldMk cId="935949282" sldId="295"/>
            <ac:spMk id="5" creationId="{587243E1-C5D8-4E18-8CFE-39E5784E36CC}"/>
          </ac:spMkLst>
        </pc:spChg>
        <pc:spChg chg="add mod">
          <ac:chgData name="Marcia Moraes" userId="c9c67e8a-58e2-4733-9a1c-5d44fec4775b" providerId="ADAL" clId="{B92AAAD1-3D30-4A63-A677-36FBBFA05541}" dt="2023-02-10T22:59:29.834" v="119" actId="20577"/>
          <ac:spMkLst>
            <pc:docMk/>
            <pc:sldMk cId="935949282" sldId="295"/>
            <ac:spMk id="6" creationId="{99DB3516-A0A4-468F-A123-84193ABB427E}"/>
          </ac:spMkLst>
        </pc:spChg>
        <pc:picChg chg="del">
          <ac:chgData name="Marcia Moraes" userId="c9c67e8a-58e2-4733-9a1c-5d44fec4775b" providerId="ADAL" clId="{B92AAAD1-3D30-4A63-A677-36FBBFA05541}" dt="2023-02-10T22:57:09.816" v="6" actId="478"/>
          <ac:picMkLst>
            <pc:docMk/>
            <pc:sldMk cId="935949282" sldId="295"/>
            <ac:picMk id="3" creationId="{6A1076E7-DD8A-4E2E-982F-AA71BD17F09B}"/>
          </ac:picMkLst>
        </pc:picChg>
        <pc:picChg chg="mod">
          <ac:chgData name="Marcia Moraes" userId="c9c67e8a-58e2-4733-9a1c-5d44fec4775b" providerId="ADAL" clId="{B92AAAD1-3D30-4A63-A677-36FBBFA05541}" dt="2023-02-10T22:58:04.913" v="51" actId="1076"/>
          <ac:picMkLst>
            <pc:docMk/>
            <pc:sldMk cId="935949282" sldId="295"/>
            <ac:picMk id="4" creationId="{0938C6FF-509D-4D4C-BEE9-E0DC90F3C2FD}"/>
          </ac:picMkLst>
        </pc:picChg>
        <pc:cxnChg chg="add mod">
          <ac:chgData name="Marcia Moraes" userId="c9c67e8a-58e2-4733-9a1c-5d44fec4775b" providerId="ADAL" clId="{B92AAAD1-3D30-4A63-A677-36FBBFA05541}" dt="2023-02-10T22:59:46.892" v="122" actId="11529"/>
          <ac:cxnSpMkLst>
            <pc:docMk/>
            <pc:sldMk cId="935949282" sldId="295"/>
            <ac:cxnSpMk id="8" creationId="{43DD0ED6-71BD-409B-802E-CB8BA185FA68}"/>
          </ac:cxnSpMkLst>
        </pc:cxnChg>
      </pc:sldChg>
      <pc:sldChg chg="addSp modSp add">
        <pc:chgData name="Marcia Moraes" userId="c9c67e8a-58e2-4733-9a1c-5d44fec4775b" providerId="ADAL" clId="{B92AAAD1-3D30-4A63-A677-36FBBFA05541}" dt="2023-02-11T00:04:25.677" v="593" actId="20577"/>
        <pc:sldMkLst>
          <pc:docMk/>
          <pc:sldMk cId="246001846" sldId="296"/>
        </pc:sldMkLst>
        <pc:spChg chg="add mod">
          <ac:chgData name="Marcia Moraes" userId="c9c67e8a-58e2-4733-9a1c-5d44fec4775b" providerId="ADAL" clId="{B92AAAD1-3D30-4A63-A677-36FBBFA05541}" dt="2023-02-11T00:03:31.082" v="540" actId="1076"/>
          <ac:spMkLst>
            <pc:docMk/>
            <pc:sldMk cId="246001846" sldId="296"/>
            <ac:spMk id="2" creationId="{0848F75D-463E-417E-9849-F1469C2D0990}"/>
          </ac:spMkLst>
        </pc:spChg>
        <pc:spChg chg="add mod">
          <ac:chgData name="Marcia Moraes" userId="c9c67e8a-58e2-4733-9a1c-5d44fec4775b" providerId="ADAL" clId="{B92AAAD1-3D30-4A63-A677-36FBBFA05541}" dt="2023-02-11T00:04:25.677" v="593" actId="20577"/>
          <ac:spMkLst>
            <pc:docMk/>
            <pc:sldMk cId="246001846" sldId="296"/>
            <ac:spMk id="3" creationId="{28947696-AC1E-4AF0-8745-50183B13E8FF}"/>
          </ac:spMkLst>
        </pc:spChg>
        <pc:picChg chg="mod">
          <ac:chgData name="Marcia Moraes" userId="c9c67e8a-58e2-4733-9a1c-5d44fec4775b" providerId="ADAL" clId="{B92AAAD1-3D30-4A63-A677-36FBBFA05541}" dt="2023-02-10T23:52:04.111" v="402" actId="1076"/>
          <ac:picMkLst>
            <pc:docMk/>
            <pc:sldMk cId="246001846" sldId="296"/>
            <ac:picMk id="9" creationId="{A3C71319-F887-E56B-89DF-EE6263367BC4}"/>
          </ac:picMkLst>
        </pc:picChg>
      </pc:sldChg>
      <pc:sldChg chg="modSp add">
        <pc:chgData name="Marcia Moraes" userId="c9c67e8a-58e2-4733-9a1c-5d44fec4775b" providerId="ADAL" clId="{B92AAAD1-3D30-4A63-A677-36FBBFA05541}" dt="2023-02-11T00:11:26.559" v="698" actId="20577"/>
        <pc:sldMkLst>
          <pc:docMk/>
          <pc:sldMk cId="2763786102" sldId="297"/>
        </pc:sldMkLst>
        <pc:spChg chg="mod">
          <ac:chgData name="Marcia Moraes" userId="c9c67e8a-58e2-4733-9a1c-5d44fec4775b" providerId="ADAL" clId="{B92AAAD1-3D30-4A63-A677-36FBBFA05541}" dt="2023-02-11T00:09:30.756" v="607" actId="20577"/>
          <ac:spMkLst>
            <pc:docMk/>
            <pc:sldMk cId="2763786102" sldId="297"/>
            <ac:spMk id="4" creationId="{8338C065-6546-E84F-AE83-39777E32E3C9}"/>
          </ac:spMkLst>
        </pc:spChg>
        <pc:spChg chg="mod">
          <ac:chgData name="Marcia Moraes" userId="c9c67e8a-58e2-4733-9a1c-5d44fec4775b" providerId="ADAL" clId="{B92AAAD1-3D30-4A63-A677-36FBBFA05541}" dt="2023-02-11T00:11:26.559" v="698" actId="20577"/>
          <ac:spMkLst>
            <pc:docMk/>
            <pc:sldMk cId="2763786102" sldId="297"/>
            <ac:spMk id="7" creationId="{928C88B5-B513-42FE-A134-80AEA600D6E7}"/>
          </ac:spMkLst>
        </pc:spChg>
      </pc:sldChg>
      <pc:sldChg chg="addSp delSp modSp add">
        <pc:chgData name="Marcia Moraes" userId="c9c67e8a-58e2-4733-9a1c-5d44fec4775b" providerId="ADAL" clId="{B92AAAD1-3D30-4A63-A677-36FBBFA05541}" dt="2023-02-11T00:36:25.516" v="797" actId="20577"/>
        <pc:sldMkLst>
          <pc:docMk/>
          <pc:sldMk cId="3685795495" sldId="298"/>
        </pc:sldMkLst>
        <pc:spChg chg="add mod">
          <ac:chgData name="Marcia Moraes" userId="c9c67e8a-58e2-4733-9a1c-5d44fec4775b" providerId="ADAL" clId="{B92AAAD1-3D30-4A63-A677-36FBBFA05541}" dt="2023-02-11T00:31:58.163" v="770" actId="313"/>
          <ac:spMkLst>
            <pc:docMk/>
            <pc:sldMk cId="3685795495" sldId="298"/>
            <ac:spMk id="2" creationId="{8D6D85B3-58DD-4865-9501-F7300497F371}"/>
          </ac:spMkLst>
        </pc:spChg>
        <pc:spChg chg="add mod">
          <ac:chgData name="Marcia Moraes" userId="c9c67e8a-58e2-4733-9a1c-5d44fec4775b" providerId="ADAL" clId="{B92AAAD1-3D30-4A63-A677-36FBBFA05541}" dt="2023-02-11T00:36:25.516" v="797" actId="20577"/>
          <ac:spMkLst>
            <pc:docMk/>
            <pc:sldMk cId="3685795495" sldId="298"/>
            <ac:spMk id="3" creationId="{7ABFD4FA-D0C7-4653-AED3-D824AD69E74D}"/>
          </ac:spMkLst>
        </pc:spChg>
        <pc:spChg chg="mod">
          <ac:chgData name="Marcia Moraes" userId="c9c67e8a-58e2-4733-9a1c-5d44fec4775b" providerId="ADAL" clId="{B92AAAD1-3D30-4A63-A677-36FBBFA05541}" dt="2023-02-11T00:11:58.411" v="712" actId="20577"/>
          <ac:spMkLst>
            <pc:docMk/>
            <pc:sldMk cId="3685795495" sldId="298"/>
            <ac:spMk id="4" creationId="{8338C065-6546-E84F-AE83-39777E32E3C9}"/>
          </ac:spMkLst>
        </pc:spChg>
        <pc:spChg chg="add mod">
          <ac:chgData name="Marcia Moraes" userId="c9c67e8a-58e2-4733-9a1c-5d44fec4775b" providerId="ADAL" clId="{B92AAAD1-3D30-4A63-A677-36FBBFA05541}" dt="2023-02-11T00:25:09.341" v="728" actId="11529"/>
          <ac:spMkLst>
            <pc:docMk/>
            <pc:sldMk cId="3685795495" sldId="298"/>
            <ac:spMk id="5" creationId="{ABF2ABAA-3845-4701-A8C1-98E1E5B5B46E}"/>
          </ac:spMkLst>
        </pc:spChg>
        <pc:spChg chg="add mod">
          <ac:chgData name="Marcia Moraes" userId="c9c67e8a-58e2-4733-9a1c-5d44fec4775b" providerId="ADAL" clId="{B92AAAD1-3D30-4A63-A677-36FBBFA05541}" dt="2023-02-11T00:25:19.659" v="749" actId="1076"/>
          <ac:spMkLst>
            <pc:docMk/>
            <pc:sldMk cId="3685795495" sldId="298"/>
            <ac:spMk id="6" creationId="{692FBC97-C24B-47B4-8892-135AFAB08AE3}"/>
          </ac:spMkLst>
        </pc:spChg>
        <pc:spChg chg="del mod">
          <ac:chgData name="Marcia Moraes" userId="c9c67e8a-58e2-4733-9a1c-5d44fec4775b" providerId="ADAL" clId="{B92AAAD1-3D30-4A63-A677-36FBBFA05541}" dt="2023-02-11T00:20:29.910" v="714"/>
          <ac:spMkLst>
            <pc:docMk/>
            <pc:sldMk cId="3685795495" sldId="298"/>
            <ac:spMk id="7" creationId="{928C88B5-B513-42FE-A134-80AEA600D6E7}"/>
          </ac:spMkLst>
        </pc:spChg>
        <pc:spChg chg="add mod">
          <ac:chgData name="Marcia Moraes" userId="c9c67e8a-58e2-4733-9a1c-5d44fec4775b" providerId="ADAL" clId="{B92AAAD1-3D30-4A63-A677-36FBBFA05541}" dt="2023-02-11T00:25:33.839" v="750" actId="11529"/>
          <ac:spMkLst>
            <pc:docMk/>
            <pc:sldMk cId="3685795495" sldId="298"/>
            <ac:spMk id="8" creationId="{14E5BE33-8B45-4DD7-8499-99ADE51D0AD1}"/>
          </ac:spMkLst>
        </pc:spChg>
        <pc:spChg chg="add mod">
          <ac:chgData name="Marcia Moraes" userId="c9c67e8a-58e2-4733-9a1c-5d44fec4775b" providerId="ADAL" clId="{B92AAAD1-3D30-4A63-A677-36FBBFA05541}" dt="2023-02-11T00:25:43.420" v="763" actId="20577"/>
          <ac:spMkLst>
            <pc:docMk/>
            <pc:sldMk cId="3685795495" sldId="298"/>
            <ac:spMk id="9" creationId="{E28AC014-480D-40CA-B470-86761CD0CC70}"/>
          </ac:spMkLst>
        </pc:spChg>
      </pc:sldChg>
      <pc:sldChg chg="addSp delSp modSp add">
        <pc:chgData name="Marcia Moraes" userId="c9c67e8a-58e2-4733-9a1c-5d44fec4775b" providerId="ADAL" clId="{B92AAAD1-3D30-4A63-A677-36FBBFA05541}" dt="2023-02-11T00:32:56.078" v="785" actId="692"/>
        <pc:sldMkLst>
          <pc:docMk/>
          <pc:sldMk cId="758175804" sldId="299"/>
        </pc:sldMkLst>
        <pc:spChg chg="del mod">
          <ac:chgData name="Marcia Moraes" userId="c9c67e8a-58e2-4733-9a1c-5d44fec4775b" providerId="ADAL" clId="{B92AAAD1-3D30-4A63-A677-36FBBFA05541}" dt="2023-02-11T00:32:03.421" v="772" actId="478"/>
          <ac:spMkLst>
            <pc:docMk/>
            <pc:sldMk cId="758175804" sldId="299"/>
            <ac:spMk id="2" creationId="{8D6D85B3-58DD-4865-9501-F7300497F371}"/>
          </ac:spMkLst>
        </pc:spChg>
        <pc:spChg chg="del">
          <ac:chgData name="Marcia Moraes" userId="c9c67e8a-58e2-4733-9a1c-5d44fec4775b" providerId="ADAL" clId="{B92AAAD1-3D30-4A63-A677-36FBBFA05541}" dt="2023-02-11T00:32:01.977" v="771" actId="478"/>
          <ac:spMkLst>
            <pc:docMk/>
            <pc:sldMk cId="758175804" sldId="299"/>
            <ac:spMk id="3" creationId="{7ABFD4FA-D0C7-4653-AED3-D824AD69E74D}"/>
          </ac:spMkLst>
        </pc:spChg>
        <pc:spChg chg="del">
          <ac:chgData name="Marcia Moraes" userId="c9c67e8a-58e2-4733-9a1c-5d44fec4775b" providerId="ADAL" clId="{B92AAAD1-3D30-4A63-A677-36FBBFA05541}" dt="2023-02-11T00:32:07.191" v="775" actId="478"/>
          <ac:spMkLst>
            <pc:docMk/>
            <pc:sldMk cId="758175804" sldId="299"/>
            <ac:spMk id="5" creationId="{ABF2ABAA-3845-4701-A8C1-98E1E5B5B46E}"/>
          </ac:spMkLst>
        </pc:spChg>
        <pc:spChg chg="del mod">
          <ac:chgData name="Marcia Moraes" userId="c9c67e8a-58e2-4733-9a1c-5d44fec4775b" providerId="ADAL" clId="{B92AAAD1-3D30-4A63-A677-36FBBFA05541}" dt="2023-02-11T00:32:06.466" v="774" actId="478"/>
          <ac:spMkLst>
            <pc:docMk/>
            <pc:sldMk cId="758175804" sldId="299"/>
            <ac:spMk id="6" creationId="{692FBC97-C24B-47B4-8892-135AFAB08AE3}"/>
          </ac:spMkLst>
        </pc:spChg>
        <pc:spChg chg="del">
          <ac:chgData name="Marcia Moraes" userId="c9c67e8a-58e2-4733-9a1c-5d44fec4775b" providerId="ADAL" clId="{B92AAAD1-3D30-4A63-A677-36FBBFA05541}" dt="2023-02-11T00:32:11.633" v="776" actId="478"/>
          <ac:spMkLst>
            <pc:docMk/>
            <pc:sldMk cId="758175804" sldId="299"/>
            <ac:spMk id="8" creationId="{14E5BE33-8B45-4DD7-8499-99ADE51D0AD1}"/>
          </ac:spMkLst>
        </pc:spChg>
        <pc:spChg chg="del">
          <ac:chgData name="Marcia Moraes" userId="c9c67e8a-58e2-4733-9a1c-5d44fec4775b" providerId="ADAL" clId="{B92AAAD1-3D30-4A63-A677-36FBBFA05541}" dt="2023-02-11T00:32:15.899" v="778" actId="478"/>
          <ac:spMkLst>
            <pc:docMk/>
            <pc:sldMk cId="758175804" sldId="299"/>
            <ac:spMk id="9" creationId="{E28AC014-480D-40CA-B470-86761CD0CC70}"/>
          </ac:spMkLst>
        </pc:spChg>
        <pc:spChg chg="add del mod">
          <ac:chgData name="Marcia Moraes" userId="c9c67e8a-58e2-4733-9a1c-5d44fec4775b" providerId="ADAL" clId="{B92AAAD1-3D30-4A63-A677-36FBBFA05541}" dt="2023-02-11T00:32:14.293" v="777" actId="478"/>
          <ac:spMkLst>
            <pc:docMk/>
            <pc:sldMk cId="758175804" sldId="299"/>
            <ac:spMk id="10" creationId="{53B53484-0C2E-4B63-B8FD-E7E7523DBF83}"/>
          </ac:spMkLst>
        </pc:spChg>
        <pc:spChg chg="add mod">
          <ac:chgData name="Marcia Moraes" userId="c9c67e8a-58e2-4733-9a1c-5d44fec4775b" providerId="ADAL" clId="{B92AAAD1-3D30-4A63-A677-36FBBFA05541}" dt="2023-02-11T00:32:56.078" v="785" actId="692"/>
          <ac:spMkLst>
            <pc:docMk/>
            <pc:sldMk cId="758175804" sldId="299"/>
            <ac:spMk id="11" creationId="{A0E55C7C-54E9-4445-A900-2C592C04EFB3}"/>
          </ac:spMkLst>
        </pc:spChg>
      </pc:sldChg>
      <pc:sldChg chg="modSp add ord">
        <pc:chgData name="Marcia Moraes" userId="c9c67e8a-58e2-4733-9a1c-5d44fec4775b" providerId="ADAL" clId="{B92AAAD1-3D30-4A63-A677-36FBBFA05541}" dt="2023-02-11T00:58:30.476" v="1260" actId="20577"/>
        <pc:sldMkLst>
          <pc:docMk/>
          <pc:sldMk cId="3386163912" sldId="300"/>
        </pc:sldMkLst>
        <pc:spChg chg="mod">
          <ac:chgData name="Marcia Moraes" userId="c9c67e8a-58e2-4733-9a1c-5d44fec4775b" providerId="ADAL" clId="{B92AAAD1-3D30-4A63-A677-36FBBFA05541}" dt="2023-02-11T00:58:00.287" v="1192" actId="6549"/>
          <ac:spMkLst>
            <pc:docMk/>
            <pc:sldMk cId="3386163912" sldId="300"/>
            <ac:spMk id="4" creationId="{8338C065-6546-E84F-AE83-39777E32E3C9}"/>
          </ac:spMkLst>
        </pc:spChg>
        <pc:spChg chg="mod">
          <ac:chgData name="Marcia Moraes" userId="c9c67e8a-58e2-4733-9a1c-5d44fec4775b" providerId="ADAL" clId="{B92AAAD1-3D30-4A63-A677-36FBBFA05541}" dt="2023-02-11T00:58:30.476" v="1260" actId="20577"/>
          <ac:spMkLst>
            <pc:docMk/>
            <pc:sldMk cId="3386163912" sldId="300"/>
            <ac:spMk id="7" creationId="{928C88B5-B513-42FE-A134-80AEA600D6E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7E51A5-B478-1E40-8CBB-0DAA8831E99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AD578-DED7-9640-8F31-2B6A02B2A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778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ED587F-861E-6740-9643-E3DDAE89B8D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32F50-0B60-B34B-8422-4E195A5A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43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092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032F50-0B60-B34B-8422-4E195A5AE2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0929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1519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32F50-0B60-B34B-8422-4E195A5AE2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85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092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032F50-0B60-B34B-8422-4E195A5AE2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0929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879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092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032F50-0B60-B34B-8422-4E195A5AE2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0929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297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092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032F50-0B60-B34B-8422-4E195A5AE2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0929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7799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092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032F50-0B60-B34B-8422-4E195A5AE2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0929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1648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3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486543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257293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0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36701" y="2797385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246888" y="6034881"/>
            <a:ext cx="13267944" cy="188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04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742950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796748"/>
            <a:ext cx="13817600" cy="61714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106473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9469996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9144000" y="0"/>
            <a:ext cx="4673600" cy="77724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560560" y="2842090"/>
            <a:ext cx="3840480" cy="533740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560560" y="3886200"/>
            <a:ext cx="3840480" cy="500458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2416" y="6948176"/>
            <a:ext cx="488944" cy="48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9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21745" y="982462"/>
            <a:ext cx="4862405" cy="1661993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1745" y="3052261"/>
            <a:ext cx="4862404" cy="1975926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105893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7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33452" y="982462"/>
            <a:ext cx="4862405" cy="1661993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3452" y="3052261"/>
            <a:ext cx="4862404" cy="1975926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2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7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07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64008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00424" y="6654703"/>
            <a:ext cx="13016751" cy="77932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4396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7545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643642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9150030" y="2317590"/>
            <a:ext cx="4039498" cy="128651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38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50030" y="3729514"/>
            <a:ext cx="4039498" cy="468975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1269232" y="1443039"/>
            <a:ext cx="6863004" cy="499626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02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193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786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97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8406691" y="0"/>
            <a:ext cx="5410909" cy="756621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2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729343" y="4198802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81743" y="5936351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1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6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7372875"/>
            <a:ext cx="13849756" cy="400074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628075" y="1920725"/>
            <a:ext cx="12561413" cy="201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46058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813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252542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7816146" y="2"/>
            <a:ext cx="6001455" cy="777240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72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27881" y="6733970"/>
            <a:ext cx="3520436" cy="7874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4414634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7816146" y="2"/>
            <a:ext cx="6001455" cy="7772403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72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9986681" y="6869532"/>
            <a:ext cx="3202800" cy="512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66668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6937514" y="-2"/>
            <a:ext cx="6880083" cy="777240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72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27881" y="6733970"/>
            <a:ext cx="3520436" cy="7874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73721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6937514" y="-2"/>
            <a:ext cx="6880083" cy="7772403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72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9986681" y="6869532"/>
            <a:ext cx="3202800" cy="512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80245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557" y="6483920"/>
            <a:ext cx="3265208" cy="7303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11006254" y="6976802"/>
            <a:ext cx="2497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10450162" y="7343442"/>
            <a:ext cx="336743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Marcia Moraes (marcia.moraes@colostate.edu)</a:t>
            </a:r>
            <a:endParaRPr lang="en-US" sz="800" b="0" dirty="0">
              <a:solidFill>
                <a:srgbClr val="7F7F7F"/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1349193" y="1236134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2093575" y="-474132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2186622" y="-795868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8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27881" y="6733970"/>
            <a:ext cx="3520436" cy="7874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212874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1349193" y="1236134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2093575" y="-474132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2186622" y="-795868"/>
            <a:ext cx="184507" cy="51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711" rIns="91422" bIns="45711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2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628075" y="2695562"/>
            <a:ext cx="12561413" cy="203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6044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454375" marR="0" lvl="4" indent="-345437" algn="l" rtl="0">
              <a:spcBef>
                <a:spcPts val="1058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628074" y="5369310"/>
            <a:ext cx="12561413" cy="48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345437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729342" y="5122227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9986681" y="6869532"/>
            <a:ext cx="3202800" cy="512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662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2565256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628075" y="905258"/>
            <a:ext cx="12561413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7372744"/>
            <a:ext cx="13818437" cy="400074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88641098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3445329" y="2799372"/>
            <a:ext cx="9744400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3445329" y="4381997"/>
            <a:ext cx="9744400" cy="486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2"/>
            <a:ext cx="2572930" cy="77724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1602544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9144187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9143999" y="0"/>
            <a:ext cx="4673413" cy="777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2" tIns="45711" rIns="91422" bIns="45711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64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9560560" y="2842090"/>
            <a:ext cx="3840640" cy="533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2871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9560560" y="3886200"/>
            <a:ext cx="3840640" cy="50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ctr" rtl="0">
              <a:lnSpc>
                <a:spcPct val="114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932416" y="6948177"/>
            <a:ext cx="488943" cy="4889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3827265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621745" y="982462"/>
            <a:ext cx="4862453" cy="166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4836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621745" y="3052262"/>
            <a:ext cx="4862453" cy="1976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46058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6105892" y="0"/>
            <a:ext cx="7711653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44739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13817600" cy="640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400423" y="6654704"/>
            <a:ext cx="13016560" cy="779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4382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9902059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13817600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2418217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9150030" y="2317590"/>
            <a:ext cx="4039653" cy="1286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3778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9150030" y="3729514"/>
            <a:ext cx="4039653" cy="97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14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1269232" y="1443038"/>
            <a:ext cx="6863013" cy="4996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4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7372744"/>
            <a:ext cx="13818437" cy="400074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0007242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2949499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729342" y="4199228"/>
            <a:ext cx="12561413" cy="1107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6044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6044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881742" y="5936778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238" y="6320941"/>
            <a:ext cx="3520436" cy="787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6937514" y="-2"/>
            <a:ext cx="6880083" cy="77724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832802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729342" y="4199228"/>
            <a:ext cx="12561413" cy="1107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6044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6044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8406690" y="0"/>
            <a:ext cx="5410908" cy="75662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881742" y="5936778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238" y="6320941"/>
            <a:ext cx="3520436" cy="7874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9876575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729342" y="4198802"/>
            <a:ext cx="12561413" cy="1107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6044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6044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881742" y="5936352"/>
            <a:ext cx="911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238" y="6320942"/>
            <a:ext cx="3520436" cy="7874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052366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3445329" y="2799372"/>
            <a:ext cx="9744400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3445329" y="4381997"/>
            <a:ext cx="9744400" cy="51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345437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813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2572930" cy="77724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5058141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2036701" y="2797385"/>
            <a:ext cx="9744400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246889" y="6034881"/>
            <a:ext cx="13267947" cy="1883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4541108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742950" y="2728873"/>
            <a:ext cx="3604453" cy="62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690875" marR="0" lvl="0" indent="-345437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2418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6797108"/>
            <a:ext cx="13818337" cy="617177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5106474" y="2728873"/>
            <a:ext cx="3604453" cy="62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690875" marR="0" lvl="0" indent="-345437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2418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9469996" y="2728873"/>
            <a:ext cx="3604453" cy="62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690875" marR="0" lvl="0" indent="-345437" algn="ctr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2418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40424407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7372744"/>
            <a:ext cx="13818437" cy="400074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258188160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6018959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471026" y="1125135"/>
            <a:ext cx="12875573" cy="3101707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58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471014" y="4282678"/>
            <a:ext cx="12875573" cy="1197707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4"/>
              </a:spcBef>
              <a:spcAft>
                <a:spcPts val="0"/>
              </a:spcAft>
              <a:buSzPts val="2800"/>
              <a:buNone/>
              <a:defRPr sz="423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23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23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231"/>
            </a:lvl4pPr>
            <a:lvl5pPr lvl="4" algn="ctr" rtl="0">
              <a:lnSpc>
                <a:spcPct val="100000"/>
              </a:lnSpc>
              <a:spcBef>
                <a:spcPts val="302"/>
              </a:spcBef>
              <a:spcAft>
                <a:spcPts val="0"/>
              </a:spcAft>
              <a:buSzPts val="2800"/>
              <a:buNone/>
              <a:defRPr sz="4231"/>
            </a:lvl5pPr>
            <a:lvl6pPr lvl="5" algn="ctr" rtl="0">
              <a:lnSpc>
                <a:spcPct val="100000"/>
              </a:lnSpc>
              <a:spcBef>
                <a:spcPts val="604"/>
              </a:spcBef>
              <a:spcAft>
                <a:spcPts val="0"/>
              </a:spcAft>
              <a:buSzPts val="2800"/>
              <a:buNone/>
              <a:defRPr sz="4231"/>
            </a:lvl6pPr>
            <a:lvl7pPr lvl="6" algn="ctr" rtl="0">
              <a:lnSpc>
                <a:spcPct val="100000"/>
              </a:lnSpc>
              <a:spcBef>
                <a:spcPts val="604"/>
              </a:spcBef>
              <a:spcAft>
                <a:spcPts val="0"/>
              </a:spcAft>
              <a:buSzPts val="2800"/>
              <a:buNone/>
              <a:defRPr sz="4231"/>
            </a:lvl7pPr>
            <a:lvl8pPr lvl="7" algn="ctr" rtl="0">
              <a:lnSpc>
                <a:spcPct val="100000"/>
              </a:lnSpc>
              <a:spcBef>
                <a:spcPts val="604"/>
              </a:spcBef>
              <a:spcAft>
                <a:spcPts val="0"/>
              </a:spcAft>
              <a:buSzPts val="2800"/>
              <a:buNone/>
              <a:defRPr sz="4231"/>
            </a:lvl8pPr>
            <a:lvl9pPr lvl="8" algn="ctr" rtl="0">
              <a:lnSpc>
                <a:spcPct val="100000"/>
              </a:lnSpc>
              <a:spcBef>
                <a:spcPts val="604"/>
              </a:spcBef>
              <a:spcAft>
                <a:spcPts val="0"/>
              </a:spcAft>
              <a:buSzPts val="2800"/>
              <a:buNone/>
              <a:defRPr sz="4231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12802825" y="7046639"/>
            <a:ext cx="829147" cy="594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6539579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2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70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83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5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2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3" y="6869532"/>
            <a:ext cx="3202842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8297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7" y="-1"/>
            <a:ext cx="6880084" cy="7772402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871" y="6722003"/>
            <a:ext cx="3562729" cy="7968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11146797" y="7241887"/>
            <a:ext cx="2497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10344104" y="7571897"/>
            <a:ext cx="3562729" cy="215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79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79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79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79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114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7" y="-1"/>
            <a:ext cx="6880084" cy="7772402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3" y="6869532"/>
            <a:ext cx="3202842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7869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0" y="1236135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3" y="-474132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19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70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4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0" y="1236135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3" y="-474132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19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3"/>
            <a:ext cx="12561453" cy="203158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47" indent="0">
              <a:buNone/>
              <a:defRPr sz="5496">
                <a:solidFill>
                  <a:schemeClr val="bg1"/>
                </a:solidFill>
                <a:latin typeface="+mj-lt"/>
              </a:defRPr>
            </a:lvl2pPr>
            <a:lvl3pPr marL="1399297" indent="0">
              <a:buNone/>
              <a:defRPr sz="5496">
                <a:solidFill>
                  <a:schemeClr val="bg1"/>
                </a:solidFill>
                <a:latin typeface="+mj-lt"/>
              </a:defRPr>
            </a:lvl3pPr>
            <a:lvl4pPr marL="2098944" indent="0">
              <a:buNone/>
              <a:defRPr sz="5496">
                <a:solidFill>
                  <a:schemeClr val="bg1"/>
                </a:solidFill>
                <a:latin typeface="+mj-lt"/>
              </a:defRPr>
            </a:lvl4pPr>
            <a:lvl5pPr marL="2798593" indent="0">
              <a:buNone/>
              <a:defRPr sz="5496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2"/>
            <a:ext cx="12561453" cy="448392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47" indent="0">
              <a:buNone/>
              <a:defRPr/>
            </a:lvl2pPr>
            <a:lvl3pPr marL="1399297" indent="0">
              <a:buNone/>
              <a:defRPr/>
            </a:lvl3pPr>
            <a:lvl4pPr marL="2098944" indent="0">
              <a:buNone/>
              <a:defRPr/>
            </a:lvl4pPr>
            <a:lvl5pPr marL="2798593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9986683" y="6869532"/>
            <a:ext cx="3202842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59447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8075" y="447932"/>
            <a:ext cx="12561453" cy="1015791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628075" y="1776684"/>
            <a:ext cx="12561453" cy="2015808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858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28074" y="511431"/>
            <a:ext cx="12561453" cy="1015791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5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30" y="2799246"/>
            <a:ext cx="9744199" cy="1015791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30" y="4381997"/>
            <a:ext cx="9744199" cy="481414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257293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67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30" y="2799246"/>
            <a:ext cx="9744199" cy="1015791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30" y="4381997"/>
            <a:ext cx="9744199" cy="481414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2"/>
            <a:ext cx="257293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43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36702" y="2797322"/>
            <a:ext cx="9744199" cy="1015791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246889" y="6034880"/>
            <a:ext cx="13267944" cy="188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989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730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742951" y="2752695"/>
            <a:ext cx="3604654" cy="580223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796751"/>
            <a:ext cx="13817600" cy="617142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106475" y="2752695"/>
            <a:ext cx="3604654" cy="580223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9469997" y="2752695"/>
            <a:ext cx="3604654" cy="580223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407486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3999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9143999" y="0"/>
            <a:ext cx="4673601" cy="77724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1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560560" y="2842091"/>
            <a:ext cx="3840480" cy="533740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560560" y="3886200"/>
            <a:ext cx="3840480" cy="468975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2415" y="6948177"/>
            <a:ext cx="488944" cy="48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64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21745" y="982462"/>
            <a:ext cx="4862405" cy="1662250"/>
          </a:xfrm>
        </p:spPr>
        <p:txBody>
          <a:bodyPr anchor="t" anchorCtr="0"/>
          <a:lstStyle>
            <a:lvl1pPr>
              <a:defRPr sz="4801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1746" y="3052262"/>
            <a:ext cx="4862403" cy="1602555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105894" y="0"/>
            <a:ext cx="7711708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1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8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1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33453" y="982462"/>
            <a:ext cx="4862405" cy="1662250"/>
          </a:xfrm>
        </p:spPr>
        <p:txBody>
          <a:bodyPr anchor="t" anchorCtr="0"/>
          <a:lstStyle>
            <a:lvl1pPr>
              <a:defRPr sz="4801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3454" y="3052262"/>
            <a:ext cx="4862403" cy="1602555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7711708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8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13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6400801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00425" y="6654704"/>
            <a:ext cx="13016750" cy="77932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4396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1623935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42343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9150031" y="2317590"/>
            <a:ext cx="4039498" cy="128651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38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50031" y="3729514"/>
            <a:ext cx="4039498" cy="468975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1269232" y="1443039"/>
            <a:ext cx="6863004" cy="499626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539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767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1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2407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90597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8075" y="4480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628075" y="1776683"/>
            <a:ext cx="12561453" cy="2015552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4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4" y="4199102"/>
            <a:ext cx="12561453" cy="1108124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8406692" y="1"/>
            <a:ext cx="5410910" cy="756621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1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36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4" y="4199102"/>
            <a:ext cx="12561453" cy="1108124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1"/>
            <a:ext cx="3520440" cy="7874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7" y="-1"/>
            <a:ext cx="6880084" cy="7772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9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729344" y="4198674"/>
            <a:ext cx="12561453" cy="1108124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81743" y="5936352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2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86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28073" y="5115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93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517065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2572932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21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61.xml"/><Relationship Id="rId1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69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17" Type="http://schemas.openxmlformats.org/officeDocument/2006/relationships/slideLayout" Target="../slideLayouts/slideLayout65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68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72.xml"/><Relationship Id="rId5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67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074" y="3972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073" y="1725883"/>
            <a:ext cx="12561453" cy="3093154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5733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8" r:id="rId2"/>
    <p:sldLayoutId id="2147483689" r:id="rId3"/>
    <p:sldLayoutId id="2147483690" r:id="rId4"/>
    <p:sldLayoutId id="2147483665" r:id="rId5"/>
    <p:sldLayoutId id="2147483679" r:id="rId6"/>
    <p:sldLayoutId id="2147483649" r:id="rId7"/>
    <p:sldLayoutId id="2147483666" r:id="rId8"/>
    <p:sldLayoutId id="2147483668" r:id="rId9"/>
    <p:sldLayoutId id="2147483683" r:id="rId10"/>
    <p:sldLayoutId id="2147483687" r:id="rId11"/>
    <p:sldLayoutId id="2147483688" r:id="rId12"/>
    <p:sldLayoutId id="2147483669" r:id="rId13"/>
    <p:sldLayoutId id="2147483650" r:id="rId14"/>
    <p:sldLayoutId id="2147483686" r:id="rId15"/>
    <p:sldLayoutId id="2147483661" r:id="rId16"/>
    <p:sldLayoutId id="2147483680" r:id="rId17"/>
    <p:sldLayoutId id="2147483670" r:id="rId18"/>
    <p:sldLayoutId id="2147483681" r:id="rId19"/>
    <p:sldLayoutId id="2147483691" r:id="rId20"/>
    <p:sldLayoutId id="2147483682" r:id="rId21"/>
    <p:sldLayoutId id="2147483677" r:id="rId22"/>
    <p:sldLayoutId id="2147483692" r:id="rId23"/>
    <p:sldLayoutId id="2147483672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699614" rtl="0" eaLnBrk="1" latinLnBrk="0" hangingPunct="1">
        <a:spcBef>
          <a:spcPct val="0"/>
        </a:spcBef>
        <a:buNone/>
        <a:defRPr sz="5400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524712" indent="-524712" algn="l" defTabSz="69961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/>
        <a:buChar char="•"/>
        <a:defRPr sz="18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1136875" indent="-437261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749040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•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2448655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3148272" indent="-349807" algn="l" defTabSz="699614" rtl="0" eaLnBrk="1" latinLnBrk="0" hangingPunct="1">
        <a:spcBef>
          <a:spcPct val="20000"/>
        </a:spcBef>
        <a:buFont typeface="Arial"/>
        <a:buChar char="»"/>
        <a:defRPr sz="1648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3847888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6pPr>
      <a:lvl7pPr marL="4547505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7pPr>
      <a:lvl8pPr marL="5247119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8pPr>
      <a:lvl9pPr marL="5946736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1pPr>
      <a:lvl2pPr marL="699614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2pPr>
      <a:lvl3pPr marL="139923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3pPr>
      <a:lvl4pPr marL="2098847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4pPr>
      <a:lvl5pPr marL="279846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5pPr>
      <a:lvl6pPr marL="349808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6pPr>
      <a:lvl7pPr marL="419769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7pPr>
      <a:lvl8pPr marL="489731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8pPr>
      <a:lvl9pPr marL="5596926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075" y="905258"/>
            <a:ext cx="12561413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074" y="2487883"/>
            <a:ext cx="12561413" cy="3093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388947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  <p:sldLayoutId id="2147483714" r:id="rId20"/>
    <p:sldLayoutId id="2147483715" r:id="rId21"/>
    <p:sldLayoutId id="2147483716" r:id="rId22"/>
    <p:sldLayoutId id="2147483717" r:id="rId23"/>
    <p:sldLayoutId id="2147483718" r:id="rId24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11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075" y="397131"/>
            <a:ext cx="12561453" cy="1015791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074" y="1725884"/>
            <a:ext cx="12561453" cy="3156859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1630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  <p:sldLayoutId id="2147483736" r:id="rId17"/>
    <p:sldLayoutId id="2147483737" r:id="rId18"/>
    <p:sldLayoutId id="2147483738" r:id="rId19"/>
    <p:sldLayoutId id="2147483739" r:id="rId20"/>
    <p:sldLayoutId id="2147483740" r:id="rId21"/>
    <p:sldLayoutId id="2147483741" r:id="rId22"/>
    <p:sldLayoutId id="2147483742" r:id="rId23"/>
    <p:sldLayoutId id="2147483743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699647" rtl="0" eaLnBrk="1" latinLnBrk="0" hangingPunct="1">
        <a:spcBef>
          <a:spcPct val="0"/>
        </a:spcBef>
        <a:buNone/>
        <a:defRPr sz="5401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524736" indent="-524736" algn="l" defTabSz="699647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/>
        <a:buChar char="•"/>
        <a:defRPr sz="18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1136927" indent="-437281" algn="l" defTabSz="699647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749121" indent="-349823" algn="l" defTabSz="699647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•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2448768" indent="-349823" algn="l" defTabSz="699647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3148416" indent="-349823" algn="l" defTabSz="699647" rtl="0" eaLnBrk="1" latinLnBrk="0" hangingPunct="1">
        <a:spcBef>
          <a:spcPct val="20000"/>
        </a:spcBef>
        <a:buFont typeface="Arial"/>
        <a:buChar char="»"/>
        <a:defRPr sz="1649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3848065" indent="-349823" algn="l" defTabSz="699647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6pPr>
      <a:lvl7pPr marL="4547714" indent="-349823" algn="l" defTabSz="699647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7pPr>
      <a:lvl8pPr marL="5247360" indent="-349823" algn="l" defTabSz="699647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8pPr>
      <a:lvl9pPr marL="5947010" indent="-349823" algn="l" defTabSz="699647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1pPr>
      <a:lvl2pPr marL="699647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2pPr>
      <a:lvl3pPr marL="1399297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3pPr>
      <a:lvl4pPr marL="2098944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4pPr>
      <a:lvl5pPr marL="2798593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5pPr>
      <a:lvl6pPr marL="3498240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6pPr>
      <a:lvl7pPr marL="4197889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7pPr>
      <a:lvl8pPr marL="4897537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8pPr>
      <a:lvl9pPr marL="5597184" algn="l" defTabSz="699647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U-CompSci-CS163-4/Lab05LogicalGarde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830EDF-82C3-4D4E-8F52-61F2DB42DA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075" y="2695562"/>
            <a:ext cx="12561453" cy="2031325"/>
          </a:xfrm>
        </p:spPr>
        <p:txBody>
          <a:bodyPr/>
          <a:lstStyle/>
          <a:p>
            <a:r>
              <a:rPr lang="en-US" dirty="0"/>
              <a:t>Complex Logic,  Introduction to Wrapper Class, and Composition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277C9B-9163-FB49-9FDB-50914D5C9E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0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38C065-6546-E84F-AE83-39777E32E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400762"/>
            <a:ext cx="12561453" cy="1015663"/>
          </a:xfrm>
        </p:spPr>
        <p:txBody>
          <a:bodyPr/>
          <a:lstStyle/>
          <a:p>
            <a:r>
              <a:rPr lang="en-US" dirty="0"/>
              <a:t>Wrapper Class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28C88B5-B513-42FE-A134-80AEA600D6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607349"/>
            <a:ext cx="11763622" cy="4587923"/>
          </a:xfrm>
        </p:spPr>
        <p:txBody>
          <a:bodyPr/>
          <a:lstStyle/>
          <a:p>
            <a:r>
              <a:rPr lang="en-US" sz="2800" i="0" dirty="0">
                <a:solidFill>
                  <a:schemeClr val="tx1"/>
                </a:solidFill>
                <a:effectLst/>
                <a:latin typeface="+mj-lt"/>
              </a:rPr>
              <a:t>A </a:t>
            </a:r>
            <a:r>
              <a:rPr lang="en-US" sz="2800" i="1" u="none" strike="noStrike" dirty="0">
                <a:solidFill>
                  <a:schemeClr val="tx1"/>
                </a:solidFill>
                <a:effectLst/>
                <a:latin typeface="+mj-lt"/>
              </a:rPr>
              <a:t>primitive type</a:t>
            </a:r>
            <a:r>
              <a:rPr lang="en-US" sz="2800" i="0" dirty="0">
                <a:solidFill>
                  <a:schemeClr val="tx1"/>
                </a:solidFill>
                <a:effectLst/>
                <a:latin typeface="+mj-lt"/>
              </a:rPr>
              <a:t> variable directly stores the data for that variable type, such as int, double, or char.</a:t>
            </a:r>
          </a:p>
          <a:p>
            <a:r>
              <a:rPr lang="en-US" sz="2800" i="0" dirty="0">
                <a:solidFill>
                  <a:schemeClr val="tx1"/>
                </a:solidFill>
                <a:effectLst/>
                <a:latin typeface="+mj-lt"/>
              </a:rPr>
              <a:t>A </a:t>
            </a:r>
            <a:r>
              <a:rPr lang="en-US" sz="2800" i="1" u="none" strike="noStrike" dirty="0">
                <a:solidFill>
                  <a:schemeClr val="tx1"/>
                </a:solidFill>
                <a:effectLst/>
                <a:latin typeface="+mj-lt"/>
              </a:rPr>
              <a:t>reference type</a:t>
            </a:r>
            <a:r>
              <a:rPr lang="en-US" sz="2800" i="0" dirty="0">
                <a:solidFill>
                  <a:schemeClr val="tx1"/>
                </a:solidFill>
                <a:effectLst/>
                <a:latin typeface="+mj-lt"/>
              </a:rPr>
              <a:t> variable can refer to an instance of a class, also known as an object.</a:t>
            </a:r>
          </a:p>
          <a:p>
            <a:r>
              <a:rPr lang="en-US" sz="2800" i="1" u="none" strike="noStrike" dirty="0">
                <a:solidFill>
                  <a:schemeClr val="tx1"/>
                </a:solidFill>
                <a:effectLst/>
                <a:latin typeface="+mj-lt"/>
              </a:rPr>
              <a:t>Wrapper classes</a:t>
            </a:r>
            <a:r>
              <a:rPr lang="en-US" sz="2800" i="0" dirty="0">
                <a:solidFill>
                  <a:schemeClr val="tx1"/>
                </a:solidFill>
                <a:effectLst/>
                <a:latin typeface="+mj-lt"/>
              </a:rPr>
              <a:t> that are built-in reference types that augment the primitive types</a:t>
            </a:r>
          </a:p>
          <a:p>
            <a:pPr lvl="1"/>
            <a:r>
              <a:rPr lang="en-US" sz="2600" dirty="0">
                <a:solidFill>
                  <a:schemeClr val="tx1"/>
                </a:solidFill>
                <a:latin typeface="+mj-lt"/>
              </a:rPr>
              <a:t>Meaning that every primitive type has a class associated which provides methods to be used</a:t>
            </a:r>
          </a:p>
        </p:txBody>
      </p:sp>
    </p:spTree>
    <p:extLst>
      <p:ext uri="{BB962C8B-B14F-4D97-AF65-F5344CB8AC3E}">
        <p14:creationId xmlns:p14="http://schemas.microsoft.com/office/powerpoint/2010/main" val="32716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38C065-6546-E84F-AE83-39777E32E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400762"/>
            <a:ext cx="12561453" cy="1015663"/>
          </a:xfrm>
        </p:spPr>
        <p:txBody>
          <a:bodyPr/>
          <a:lstStyle/>
          <a:p>
            <a:r>
              <a:rPr lang="en-US" dirty="0"/>
              <a:t>Wrapper Class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C71319-F887-E56B-89DF-EE6263367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75" y="1669539"/>
            <a:ext cx="5765143" cy="443332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848F75D-463E-417E-9849-F1469C2D09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599" y="2690452"/>
            <a:ext cx="6607629" cy="3477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IntegerParseIntExample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static void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main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[]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args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decimalExample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Integer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parseInt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"20"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signedPositiveExample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Integer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parseInt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"+20"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signedNegativeExample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Integer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parseInt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"-20"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System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out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.println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"Value = 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decimalExample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System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out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.println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"Value = 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signedPositiveExample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System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out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.println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"Value = 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signedNegativeExample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947696-AC1E-4AF0-8745-50183B13E8FF}"/>
              </a:ext>
            </a:extLst>
          </p:cNvPr>
          <p:cNvSpPr/>
          <p:nvPr/>
        </p:nvSpPr>
        <p:spPr>
          <a:xfrm>
            <a:off x="7279635" y="1804708"/>
            <a:ext cx="524982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Example: using </a:t>
            </a:r>
            <a:r>
              <a:rPr lang="en-US" sz="2400" dirty="0" err="1"/>
              <a:t>Integer.parseInt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600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38C065-6546-E84F-AE83-39777E32E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400762"/>
            <a:ext cx="12561453" cy="1015663"/>
          </a:xfrm>
        </p:spPr>
        <p:txBody>
          <a:bodyPr/>
          <a:lstStyle/>
          <a:p>
            <a:r>
              <a:rPr lang="en-US" dirty="0"/>
              <a:t>Composition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28C88B5-B513-42FE-A134-80AEA600D6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607349"/>
            <a:ext cx="11763622" cy="2876365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A composition in Java between two objects associated with each other exists when there is a strong relationship between one class and another.</a:t>
            </a:r>
          </a:p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For example, one class has an attribute that is an object of another class.</a:t>
            </a:r>
          </a:p>
        </p:txBody>
      </p:sp>
    </p:spTree>
    <p:extLst>
      <p:ext uri="{BB962C8B-B14F-4D97-AF65-F5344CB8AC3E}">
        <p14:creationId xmlns:p14="http://schemas.microsoft.com/office/powerpoint/2010/main" val="2763786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38C065-6546-E84F-AE83-39777E32E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400762"/>
            <a:ext cx="12561453" cy="1015663"/>
          </a:xfrm>
        </p:spPr>
        <p:txBody>
          <a:bodyPr/>
          <a:lstStyle/>
          <a:p>
            <a:r>
              <a:rPr lang="en-US" dirty="0"/>
              <a:t>Composition: Example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6D85B3-58DD-4865-9501-F7300497F371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487137" y="1454950"/>
            <a:ext cx="6280150" cy="5539978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// Instance variables --&gt; attributes</a:t>
            </a:r>
            <a:b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</a:b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title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author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// Constructor of this class</a:t>
            </a:r>
            <a:b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</a:b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Book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title,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author)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this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title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title;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this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author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author;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toString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return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"Title: "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title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 Author: "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author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BFD4FA-D0C7-4653-AED3-D824AD69E7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6116" y="201097"/>
            <a:ext cx="5849256" cy="7571303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Library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Library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boolean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addBook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book){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&amp;&amp;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&amp;&amp;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return 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book;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else 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book;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else </a:t>
            </a:r>
            <a:r>
              <a:rPr lang="en-US" altLang="en-US" sz="1800" dirty="0">
                <a:solidFill>
                  <a:srgbClr val="0033B3"/>
                </a:solidFill>
                <a:latin typeface="JetBrains Mono"/>
              </a:rPr>
              <a:t>if</a:t>
            </a:r>
            <a:r>
              <a:rPr lang="en-US" altLang="en-US" sz="18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US" altLang="en-US" sz="1800" dirty="0">
                <a:solidFill>
                  <a:srgbClr val="871094"/>
                </a:solidFill>
                <a:latin typeface="JetBrains Mono"/>
              </a:rPr>
              <a:t>book3 </a:t>
            </a:r>
            <a:r>
              <a:rPr lang="en-US" altLang="en-US" sz="1800" dirty="0">
                <a:solidFill>
                  <a:srgbClr val="080808"/>
                </a:solidFill>
                <a:latin typeface="JetBrains Mono"/>
              </a:rPr>
              <a:t>== </a:t>
            </a:r>
            <a:r>
              <a:rPr lang="en-US" altLang="en-US" sz="1800" dirty="0">
                <a:solidFill>
                  <a:srgbClr val="0033B3"/>
                </a:solidFill>
                <a:latin typeface="JetBrains Mono"/>
              </a:rPr>
              <a:t>null</a:t>
            </a:r>
            <a:r>
              <a:rPr lang="en-US" altLang="en-US" sz="1800" dirty="0">
                <a:solidFill>
                  <a:srgbClr val="080808"/>
                </a:solidFill>
                <a:latin typeface="JetBrains Mono"/>
              </a:rPr>
              <a:t>)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book;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return 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toString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msg 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 msg +=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book1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JetBrains Mono"/>
              </a:rPr>
              <a:t>\n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 msg +=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book2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JetBrains Mono"/>
              </a:rPr>
              <a:t>\n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!=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null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 msg +=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book3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JetBrains Mono"/>
              </a:rPr>
              <a:t>\n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msg.equals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 msg 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"No books in the library!"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return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msg;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ABF2ABAA-3845-4701-A8C1-98E1E5B5B46E}"/>
              </a:ext>
            </a:extLst>
          </p:cNvPr>
          <p:cNvSpPr/>
          <p:nvPr/>
        </p:nvSpPr>
        <p:spPr>
          <a:xfrm>
            <a:off x="10559143" y="729343"/>
            <a:ext cx="239486" cy="805543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2FBC97-C24B-47B4-8892-135AFAB08AE3}"/>
              </a:ext>
            </a:extLst>
          </p:cNvPr>
          <p:cNvSpPr txBox="1"/>
          <p:nvPr/>
        </p:nvSpPr>
        <p:spPr>
          <a:xfrm>
            <a:off x="10907486" y="994543"/>
            <a:ext cx="22509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Instance variables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4E5BE33-8B45-4DD7-8499-99ADE51D0AD1}"/>
              </a:ext>
            </a:extLst>
          </p:cNvPr>
          <p:cNvSpPr/>
          <p:nvPr/>
        </p:nvSpPr>
        <p:spPr>
          <a:xfrm>
            <a:off x="10559143" y="1616090"/>
            <a:ext cx="119743" cy="100736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8AC014-480D-40CA-B470-86761CD0CC70}"/>
              </a:ext>
            </a:extLst>
          </p:cNvPr>
          <p:cNvSpPr txBox="1"/>
          <p:nvPr/>
        </p:nvSpPr>
        <p:spPr>
          <a:xfrm>
            <a:off x="10831287" y="1886181"/>
            <a:ext cx="1508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Constructor</a:t>
            </a:r>
          </a:p>
        </p:txBody>
      </p:sp>
    </p:spTree>
    <p:extLst>
      <p:ext uri="{BB962C8B-B14F-4D97-AF65-F5344CB8AC3E}">
        <p14:creationId xmlns:p14="http://schemas.microsoft.com/office/powerpoint/2010/main" val="368579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38C065-6546-E84F-AE83-39777E32E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400762"/>
            <a:ext cx="12561453" cy="1015663"/>
          </a:xfrm>
        </p:spPr>
        <p:txBody>
          <a:bodyPr/>
          <a:lstStyle/>
          <a:p>
            <a:r>
              <a:rPr lang="en-US" dirty="0"/>
              <a:t>Composition: Example</a:t>
            </a: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A0E55C7C-54E9-4445-A900-2C592C04EF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1942" y="1993374"/>
            <a:ext cx="9383486" cy="378565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AppLibrary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static void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main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args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[]){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Library lib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new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Library();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System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out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lib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.toString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 b1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new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Book(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"Death on the Nile"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"Agatha Christie"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lib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.addBook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))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System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out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"Book added!"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else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System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out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"No more space in the library!"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System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out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lib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.toString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());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17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38C065-6546-E84F-AE83-39777E32E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400762"/>
            <a:ext cx="12561453" cy="1015663"/>
          </a:xfrm>
        </p:spPr>
        <p:txBody>
          <a:bodyPr/>
          <a:lstStyle/>
          <a:p>
            <a:r>
              <a:rPr lang="en-US" dirty="0"/>
              <a:t>Lets take a look on Lab 05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28C88B5-B513-42FE-A134-80AEA600D6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607349"/>
            <a:ext cx="11763622" cy="4741491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First step</a:t>
            </a:r>
          </a:p>
          <a:p>
            <a:pPr lvl="1"/>
            <a:r>
              <a:rPr lang="en-US" sz="2600" dirty="0">
                <a:solidFill>
                  <a:schemeClr val="tx1"/>
                </a:solidFill>
                <a:latin typeface="+mj-lt"/>
              </a:rPr>
              <a:t>Understand where wrapper class and composition were used</a:t>
            </a:r>
          </a:p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Second step</a:t>
            </a:r>
          </a:p>
          <a:p>
            <a:pPr lvl="1"/>
            <a:r>
              <a:rPr lang="en-US" sz="2600" dirty="0">
                <a:solidFill>
                  <a:schemeClr val="tx1"/>
                </a:solidFill>
                <a:latin typeface="+mj-lt"/>
              </a:rPr>
              <a:t>Understand what the classes provided are doing to be able to implement the method </a:t>
            </a:r>
            <a:r>
              <a:rPr lang="en-US" sz="2600" dirty="0" err="1">
                <a:solidFill>
                  <a:schemeClr val="tx1"/>
                </a:solidFill>
                <a:latin typeface="+mj-lt"/>
              </a:rPr>
              <a:t>addRow</a:t>
            </a:r>
            <a:r>
              <a:rPr lang="en-US" sz="2600" dirty="0">
                <a:solidFill>
                  <a:schemeClr val="tx1"/>
                </a:solidFill>
                <a:latin typeface="+mj-lt"/>
              </a:rPr>
              <a:t> – this is the only method you need to implement</a:t>
            </a:r>
          </a:p>
          <a:p>
            <a:r>
              <a:rPr lang="en-US" sz="2800" dirty="0">
                <a:solidFill>
                  <a:schemeClr val="tx1"/>
                </a:solidFill>
                <a:latin typeface="+mj-lt"/>
              </a:rPr>
              <a:t>The TAs will provide additional help </a:t>
            </a:r>
            <a:r>
              <a:rPr lang="en-US" sz="2800">
                <a:solidFill>
                  <a:schemeClr val="tx1"/>
                </a:solidFill>
                <a:latin typeface="+mj-lt"/>
              </a:rPr>
              <a:t>tomorrow during your lab time</a:t>
            </a:r>
            <a:endParaRPr lang="en-US" sz="2800" dirty="0">
              <a:solidFill>
                <a:schemeClr val="tx1"/>
              </a:solidFill>
              <a:latin typeface="+mj-lt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800" dirty="0">
                <a:solidFill>
                  <a:schemeClr val="tx1"/>
                </a:solidFill>
                <a:latin typeface="+mj-lt"/>
                <a:hlinkClick r:id="rId3"/>
              </a:rPr>
              <a:t>https://github.com/CSU-CompSci-CS163-4/Lab05LogicalGarden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8616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723" y="256461"/>
            <a:ext cx="12561413" cy="1015467"/>
          </a:xfrm>
        </p:spPr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505308" y="1632184"/>
            <a:ext cx="1108979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81750">
              <a:buClr>
                <a:srgbClr val="000000"/>
              </a:buClr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TODO Reminders:</a:t>
            </a:r>
          </a:p>
          <a:p>
            <a:pPr defTabSz="1381750">
              <a:buClr>
                <a:srgbClr val="000000"/>
              </a:buClr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Reading 8 (zybooks) – you should have already done that </a:t>
            </a: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Wingdings" panose="05000000000000000000" pitchFamily="2" charset="2"/>
              </a:rPr>
              <a:t></a:t>
            </a:r>
          </a:p>
          <a:p>
            <a:pPr defTabSz="1381750">
              <a:buClr>
                <a:srgbClr val="000000"/>
              </a:buClr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Lab 05 – self explanation needs to be done in lab</a:t>
            </a: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Reading 9</a:t>
            </a: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Lab 06</a:t>
            </a: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Reading 10 (</a:t>
            </a:r>
            <a:r>
              <a:rPr lang="en-US" sz="2800" kern="0" dirty="0" err="1">
                <a:solidFill>
                  <a:srgbClr val="000000"/>
                </a:solidFill>
                <a:latin typeface="Arial"/>
                <a:cs typeface="Arial"/>
                <a:sym typeface="Arial"/>
              </a:rPr>
              <a:t>zybooks</a:t>
            </a: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)</a:t>
            </a: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31797" indent="-431797" defTabSz="138175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Keep practicing your RPAs in a spaced and mixed manner </a:t>
            </a:r>
            <a:r>
              <a:rPr lang="en-US" sz="2800" kern="0" dirty="0">
                <a:solidFill>
                  <a:srgbClr val="000000"/>
                </a:solidFill>
                <a:latin typeface="Arial"/>
                <a:cs typeface="Arial"/>
                <a:sym typeface="Wingdings" panose="05000000000000000000" pitchFamily="2" charset="2"/>
              </a:rPr>
              <a:t></a:t>
            </a:r>
            <a:endParaRPr lang="en-US" sz="2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3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BC65C064-B731-C1C4-823E-03DEC4CD6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599" y="1"/>
            <a:ext cx="4444999" cy="250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Conditionals Operators</a:t>
            </a:r>
            <a:endParaRPr lang="en-US" sz="423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1076E7-DD8A-4E2E-982F-AA71BD17F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1386" y="1463723"/>
            <a:ext cx="5924550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33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Conditionals Operators</a:t>
            </a:r>
            <a:endParaRPr lang="en-US" sz="423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38C6FF-509D-4D4C-BEE9-E0DC90F3C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668" y="1668491"/>
            <a:ext cx="12020550" cy="3362325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87243E1-C5D8-4E18-8CFE-39E5784E36CC}"/>
              </a:ext>
            </a:extLst>
          </p:cNvPr>
          <p:cNvSpPr txBox="1">
            <a:spLocks/>
          </p:cNvSpPr>
          <p:nvPr/>
        </p:nvSpPr>
        <p:spPr>
          <a:xfrm>
            <a:off x="1066800" y="5736113"/>
            <a:ext cx="4996543" cy="10234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How can we combine different conditions?</a:t>
            </a:r>
            <a:endParaRPr lang="en-US" sz="2600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9DB3516-A0A4-468F-A123-84193ABB427E}"/>
              </a:ext>
            </a:extLst>
          </p:cNvPr>
          <p:cNvSpPr txBox="1">
            <a:spLocks/>
          </p:cNvSpPr>
          <p:nvPr/>
        </p:nvSpPr>
        <p:spPr>
          <a:xfrm>
            <a:off x="7590971" y="5736113"/>
            <a:ext cx="6226629" cy="102342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Use Logical Operators to do Complex Conditional!</a:t>
            </a:r>
            <a:endParaRPr lang="en-US" sz="26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3DD0ED6-71BD-409B-802E-CB8BA185FA68}"/>
              </a:ext>
            </a:extLst>
          </p:cNvPr>
          <p:cNvCxnSpPr/>
          <p:nvPr/>
        </p:nvCxnSpPr>
        <p:spPr>
          <a:xfrm>
            <a:off x="6433457" y="6247824"/>
            <a:ext cx="100148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94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Conditionals</a:t>
            </a:r>
            <a:endParaRPr lang="en-US" sz="423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48C383-AADB-F4A8-50CF-BD45CCC54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185" y="1773748"/>
            <a:ext cx="4144432" cy="21124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562B81-32DF-FED3-617A-9F3B48C7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342" y="1773747"/>
            <a:ext cx="3708646" cy="19924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91DF9A-AE3E-599C-CBA8-BEDF40CDA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6712" y="1773747"/>
            <a:ext cx="2906870" cy="15933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93CFA6C-7287-4ABC-827F-49B1B1BD12B3}"/>
              </a:ext>
            </a:extLst>
          </p:cNvPr>
          <p:cNvSpPr/>
          <p:nvPr/>
        </p:nvSpPr>
        <p:spPr>
          <a:xfrm>
            <a:off x="929028" y="4103915"/>
            <a:ext cx="28373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400" dirty="0"/>
              <a:t>All must be true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CE1A19-3BCA-4799-BD49-765B5FE35D8F}"/>
              </a:ext>
            </a:extLst>
          </p:cNvPr>
          <p:cNvSpPr/>
          <p:nvPr/>
        </p:nvSpPr>
        <p:spPr>
          <a:xfrm>
            <a:off x="5177063" y="4142099"/>
            <a:ext cx="41197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400" dirty="0"/>
              <a:t>At least one must be true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214753-2441-4E0B-8A85-D9767B1152E2}"/>
              </a:ext>
            </a:extLst>
          </p:cNvPr>
          <p:cNvSpPr/>
          <p:nvPr/>
        </p:nvSpPr>
        <p:spPr>
          <a:xfrm>
            <a:off x="9801153" y="4103915"/>
            <a:ext cx="401644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Negates the original condition</a:t>
            </a:r>
          </a:p>
        </p:txBody>
      </p:sp>
    </p:spTree>
    <p:extLst>
      <p:ext uri="{BB962C8B-B14F-4D97-AF65-F5344CB8AC3E}">
        <p14:creationId xmlns:p14="http://schemas.microsoft.com/office/powerpoint/2010/main" val="3132262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E1AEF-C94A-EA4B-B561-26C42CF39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209589"/>
            <a:ext cx="12561453" cy="1015663"/>
          </a:xfrm>
        </p:spPr>
        <p:txBody>
          <a:bodyPr/>
          <a:lstStyle/>
          <a:p>
            <a:r>
              <a:rPr lang="en-US" dirty="0"/>
              <a:t>Logical Operators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E1B4099-6600-0A4E-B6E3-D5AD18A5BFCD}"/>
              </a:ext>
            </a:extLst>
          </p:cNvPr>
          <p:cNvSpPr txBox="1">
            <a:spLocks/>
          </p:cNvSpPr>
          <p:nvPr/>
        </p:nvSpPr>
        <p:spPr>
          <a:xfrm>
            <a:off x="457200" y="1435907"/>
            <a:ext cx="7634185" cy="1100366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Logical and - </a:t>
            </a:r>
            <a:r>
              <a:rPr lang="en-US" sz="2400" b="1" dirty="0"/>
              <a:t>&amp;&amp;</a:t>
            </a:r>
          </a:p>
          <a:p>
            <a:pPr lvl="1"/>
            <a:r>
              <a:rPr lang="en-US" sz="2400" dirty="0"/>
              <a:t>All must be true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4E7E5D9-98E7-A74E-9B45-B53D924EE823}"/>
              </a:ext>
            </a:extLst>
          </p:cNvPr>
          <p:cNvSpPr txBox="1">
            <a:spLocks/>
          </p:cNvSpPr>
          <p:nvPr/>
        </p:nvSpPr>
        <p:spPr>
          <a:xfrm>
            <a:off x="6908800" y="4626463"/>
            <a:ext cx="6550149" cy="2097305"/>
          </a:xfrm>
          <a:prstGeom prst="rect">
            <a:avLst/>
          </a:prstGeom>
          <a:solidFill>
            <a:schemeClr val="bg2"/>
          </a:solidFill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“exit”;</a:t>
            </a:r>
          </a:p>
          <a:p>
            <a:pPr marL="0" indent="0">
              <a:buFont typeface="Arial"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cmd.contains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(“x”) ||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cmd.contains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(“X”)) {</a:t>
            </a:r>
          </a:p>
          <a:p>
            <a:pPr marL="0" indent="0">
              <a:buFont typeface="Arial"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(“Goodbye”);</a:t>
            </a:r>
          </a:p>
          <a:p>
            <a:pPr marL="0" indent="0">
              <a:buFont typeface="Arial"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9BD7FC64-A869-4DE4-9C88-ACD2E258703F}"/>
              </a:ext>
            </a:extLst>
          </p:cNvPr>
          <p:cNvSpPr txBox="1">
            <a:spLocks/>
          </p:cNvSpPr>
          <p:nvPr/>
        </p:nvSpPr>
        <p:spPr>
          <a:xfrm>
            <a:off x="283029" y="4542267"/>
            <a:ext cx="7634185" cy="1620508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Logical or - </a:t>
            </a:r>
            <a:r>
              <a:rPr lang="en-US" sz="2400" b="1" dirty="0"/>
              <a:t>||</a:t>
            </a:r>
          </a:p>
          <a:p>
            <a:pPr lvl="1"/>
            <a:r>
              <a:rPr lang="en-US" sz="2400" dirty="0"/>
              <a:t>Any statement can be true</a:t>
            </a:r>
          </a:p>
          <a:p>
            <a:pPr lvl="1"/>
            <a:r>
              <a:rPr lang="en-US" sz="2400" dirty="0"/>
              <a:t>Continues checking even if false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741243B-2897-49B6-8EC8-A14F0303C0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32600" y="1431896"/>
            <a:ext cx="6527800" cy="2097305"/>
          </a:xfrm>
          <a:solidFill>
            <a:schemeClr val="bg2"/>
          </a:solidFill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puppyCounter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10;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puppyCounter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&gt; 5 &amp;&amp;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puppyCounter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 10) 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(“Yay, puppies”);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6321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365C2-65A3-4B8F-95C8-41034EA4A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-75161"/>
            <a:ext cx="12561453" cy="1538883"/>
          </a:xfrm>
        </p:spPr>
        <p:txBody>
          <a:bodyPr/>
          <a:lstStyle/>
          <a:p>
            <a:r>
              <a:rPr lang="en-US" sz="4400" dirty="0"/>
              <a:t>Precedence rules for arithmetic, logical, and relational operators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3E5F58-AA9F-483F-A5AB-4DF7C7591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743" y="1463722"/>
            <a:ext cx="11049000" cy="595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92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E1AEF-C94A-EA4B-B561-26C42CF39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3" y="153407"/>
            <a:ext cx="12561453" cy="1846659"/>
          </a:xfrm>
        </p:spPr>
        <p:txBody>
          <a:bodyPr/>
          <a:lstStyle/>
          <a:p>
            <a:r>
              <a:rPr lang="en-US" dirty="0"/>
              <a:t>Logical Operators – In Class Activity - Attendance 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E1B4099-6600-0A4E-B6E3-D5AD18A5BFCD}"/>
              </a:ext>
            </a:extLst>
          </p:cNvPr>
          <p:cNvSpPr txBox="1">
            <a:spLocks/>
          </p:cNvSpPr>
          <p:nvPr/>
        </p:nvSpPr>
        <p:spPr>
          <a:xfrm>
            <a:off x="381000" y="2241521"/>
            <a:ext cx="12561453" cy="2173672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Only compare true or false</a:t>
            </a:r>
          </a:p>
          <a:p>
            <a:pPr lvl="1"/>
            <a:r>
              <a:rPr lang="en-US" sz="2400" dirty="0"/>
              <a:t>Every statement on each side must evaluate as true or false to use the logical operation. </a:t>
            </a:r>
            <a:endParaRPr lang="en-US" sz="2600" dirty="0"/>
          </a:p>
          <a:p>
            <a:r>
              <a:rPr lang="en-US" sz="2600" dirty="0"/>
              <a:t>Mark valid or invalid for the statements below and explain your answer: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4ADC0B-6AD1-4160-9437-CAE2C3FF3232}"/>
              </a:ext>
            </a:extLst>
          </p:cNvPr>
          <p:cNvSpPr/>
          <p:nvPr/>
        </p:nvSpPr>
        <p:spPr>
          <a:xfrm>
            <a:off x="1296458" y="5639616"/>
            <a:ext cx="5020605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 lvl="1"/>
            <a:r>
              <a:rPr lang="en-US" sz="2400" dirty="0"/>
              <a:t>10/2 &gt; 5 || (3 + 4) &lt; 10 &amp;&amp; true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645C42-B7C5-4D66-9890-C0FD36E1A235}"/>
              </a:ext>
            </a:extLst>
          </p:cNvPr>
          <p:cNvSpPr/>
          <p:nvPr/>
        </p:nvSpPr>
        <p:spPr>
          <a:xfrm>
            <a:off x="1259446" y="6434096"/>
            <a:ext cx="3090590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10 &gt; 5 &amp;&amp; 10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C70785-EF73-4766-93D0-3265FB80E2B6}"/>
              </a:ext>
            </a:extLst>
          </p:cNvPr>
          <p:cNvSpPr txBox="1"/>
          <p:nvPr/>
        </p:nvSpPr>
        <p:spPr>
          <a:xfrm>
            <a:off x="818300" y="4829999"/>
            <a:ext cx="455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C64839-E5A8-4198-BF18-86DCDAD12333}"/>
              </a:ext>
            </a:extLst>
          </p:cNvPr>
          <p:cNvSpPr txBox="1"/>
          <p:nvPr/>
        </p:nvSpPr>
        <p:spPr>
          <a:xfrm>
            <a:off x="818300" y="482999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E8C2A1-AB8C-4EAC-BA54-82A1B5AD45FE}"/>
              </a:ext>
            </a:extLst>
          </p:cNvPr>
          <p:cNvSpPr txBox="1"/>
          <p:nvPr/>
        </p:nvSpPr>
        <p:spPr>
          <a:xfrm>
            <a:off x="794045" y="5688318"/>
            <a:ext cx="455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50088B-D5EB-4680-B2F8-D3D592D18F75}"/>
              </a:ext>
            </a:extLst>
          </p:cNvPr>
          <p:cNvSpPr txBox="1"/>
          <p:nvPr/>
        </p:nvSpPr>
        <p:spPr>
          <a:xfrm>
            <a:off x="803872" y="6470176"/>
            <a:ext cx="455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427E9CF-C4FC-403F-BA7F-ED4260E1464E}"/>
              </a:ext>
            </a:extLst>
          </p:cNvPr>
          <p:cNvSpPr/>
          <p:nvPr/>
        </p:nvSpPr>
        <p:spPr>
          <a:xfrm>
            <a:off x="1296458" y="4793983"/>
            <a:ext cx="515648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!((4 + 1) &lt; (2 * 0))</a:t>
            </a:r>
          </a:p>
        </p:txBody>
      </p:sp>
    </p:spTree>
    <p:extLst>
      <p:ext uri="{BB962C8B-B14F-4D97-AF65-F5344CB8AC3E}">
        <p14:creationId xmlns:p14="http://schemas.microsoft.com/office/powerpoint/2010/main" val="30476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5BDF9-F9DA-ED4C-86D3-9EF359A82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6D0490-2BCC-874D-BED8-E6C939A4E5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776683"/>
            <a:ext cx="12561453" cy="4298164"/>
          </a:xfrm>
        </p:spPr>
        <p:txBody>
          <a:bodyPr/>
          <a:lstStyle/>
          <a:p>
            <a:r>
              <a:rPr lang="en-US" sz="2400" dirty="0"/>
              <a:t>Conditional Operators</a:t>
            </a:r>
          </a:p>
          <a:p>
            <a:pPr lvl="1"/>
            <a:r>
              <a:rPr lang="en-US" sz="2400" dirty="0"/>
              <a:t>Compare primitives </a:t>
            </a:r>
          </a:p>
          <a:p>
            <a:pPr lvl="1"/>
            <a:r>
              <a:rPr lang="en-US" sz="2400" dirty="0"/>
              <a:t>Objects need methods </a:t>
            </a:r>
          </a:p>
          <a:p>
            <a:pPr lvl="2"/>
            <a:r>
              <a:rPr lang="en-US" sz="2400" dirty="0"/>
              <a:t>equals </a:t>
            </a:r>
          </a:p>
          <a:p>
            <a:pPr lvl="2"/>
            <a:r>
              <a:rPr lang="en-US" sz="2400" dirty="0" err="1"/>
              <a:t>equalsIgnoreCase</a:t>
            </a:r>
            <a:endParaRPr lang="en-US" sz="2400" dirty="0"/>
          </a:p>
          <a:p>
            <a:r>
              <a:rPr lang="en-US" sz="2400" dirty="0"/>
              <a:t>Logical Operators</a:t>
            </a:r>
          </a:p>
          <a:p>
            <a:pPr lvl="1"/>
            <a:r>
              <a:rPr lang="en-US" sz="2400" dirty="0"/>
              <a:t>Compare boolean only – true and false</a:t>
            </a:r>
          </a:p>
          <a:p>
            <a:pPr lvl="1"/>
            <a:r>
              <a:rPr lang="en-US" sz="2400" dirty="0"/>
              <a:t>As such, everything must evaluate to true or false before they are used</a:t>
            </a:r>
          </a:p>
        </p:txBody>
      </p:sp>
    </p:spTree>
    <p:extLst>
      <p:ext uri="{BB962C8B-B14F-4D97-AF65-F5344CB8AC3E}">
        <p14:creationId xmlns:p14="http://schemas.microsoft.com/office/powerpoint/2010/main" val="323284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31910DE5-B791-3B46-B211-001FA3515BA1}" vid="{6952B2FF-1D33-344D-9507-8DB4983233D5}"/>
    </a:ext>
  </a:extLst>
</a:theme>
</file>

<file path=ppt/theme/theme2.xml><?xml version="1.0" encoding="utf-8"?>
<a:theme xmlns:a="http://schemas.openxmlformats.org/drawingml/2006/main" name="1_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2c41bee-f0ee-4aa6-9399-a35fbb88351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4387D78AC76C4289401EF66FB51FCC" ma:contentTypeVersion="15" ma:contentTypeDescription="Create a new document." ma:contentTypeScope="" ma:versionID="d3659bec8b8330148a03d82a9d99f412">
  <xsd:schema xmlns:xsd="http://www.w3.org/2001/XMLSchema" xmlns:xs="http://www.w3.org/2001/XMLSchema" xmlns:p="http://schemas.microsoft.com/office/2006/metadata/properties" xmlns:ns3="92c41bee-f0ee-4aa6-9399-a35fbb883510" xmlns:ns4="e06ed288-fd75-4b50-bbed-f5a5df88c31c" targetNamespace="http://schemas.microsoft.com/office/2006/metadata/properties" ma:root="true" ma:fieldsID="1a21d371127b63848c9a2290f5945250" ns3:_="" ns4:_="">
    <xsd:import namespace="92c41bee-f0ee-4aa6-9399-a35fbb883510"/>
    <xsd:import namespace="e06ed288-fd75-4b50-bbed-f5a5df88c3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41bee-f0ee-4aa6-9399-a35fbb8835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ed288-fd75-4b50-bbed-f5a5df88c31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AEDFEFB-0C7F-4A39-93DC-B45C2DBF745C}">
  <ds:schemaRefs>
    <ds:schemaRef ds:uri="http://purl.org/dc/dcmitype/"/>
    <ds:schemaRef ds:uri="http://purl.org/dc/terms/"/>
    <ds:schemaRef ds:uri="e06ed288-fd75-4b50-bbed-f5a5df88c31c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92c41bee-f0ee-4aa6-9399-a35fbb883510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59F5372-2D5F-4A1C-90B9-2157DFD2BA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c41bee-f0ee-4aa6-9399-a35fbb883510"/>
    <ds:schemaRef ds:uri="e06ed288-fd75-4b50-bbed-f5a5df88c3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B2B5F21-82DD-4C49-8E55-BEA6E2447C2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1152</TotalTime>
  <Words>1007</Words>
  <Application>Microsoft Office PowerPoint</Application>
  <PresentationFormat>Custom</PresentationFormat>
  <Paragraphs>89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Calibri</vt:lpstr>
      <vt:lpstr>Consolas</vt:lpstr>
      <vt:lpstr>Franklin Gothic Book</vt:lpstr>
      <vt:lpstr>JetBrains Mono</vt:lpstr>
      <vt:lpstr>Proxima Nova</vt:lpstr>
      <vt:lpstr>Source Sans Pro</vt:lpstr>
      <vt:lpstr>Vitesse Light</vt:lpstr>
      <vt:lpstr>Wingdings</vt:lpstr>
      <vt:lpstr>Office Theme</vt:lpstr>
      <vt:lpstr>1_Office Theme</vt:lpstr>
      <vt:lpstr>2_Office Theme</vt:lpstr>
      <vt:lpstr>PowerPoint Presentation</vt:lpstr>
      <vt:lpstr>Weekly Announcements! </vt:lpstr>
      <vt:lpstr>Review: Conditionals Operators</vt:lpstr>
      <vt:lpstr>Review: Conditionals Operators</vt:lpstr>
      <vt:lpstr>Complex Conditionals</vt:lpstr>
      <vt:lpstr>Logical Operators</vt:lpstr>
      <vt:lpstr>Precedence rules for arithmetic, logical, and relational operators</vt:lpstr>
      <vt:lpstr>Logical Operators – In Class Activity - Attendance </vt:lpstr>
      <vt:lpstr>Review</vt:lpstr>
      <vt:lpstr>Wrapper Class</vt:lpstr>
      <vt:lpstr>Wrapper Class</vt:lpstr>
      <vt:lpstr>Composition</vt:lpstr>
      <vt:lpstr>Composition: Example</vt:lpstr>
      <vt:lpstr>Composition: Example</vt:lpstr>
      <vt:lpstr>Lets take a look on Lab 05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Lionelle,Albert</dc:creator>
  <cp:lastModifiedBy>Marcia Moraes</cp:lastModifiedBy>
  <cp:revision>18</cp:revision>
  <dcterms:created xsi:type="dcterms:W3CDTF">2020-03-17T03:31:15Z</dcterms:created>
  <dcterms:modified xsi:type="dcterms:W3CDTF">2023-02-11T00:58:32Z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0x010100074387D78AC76C4289401EF66FB51FCC</vt:lpwstr>
  </property>
</Properties>
</file>

<file path=docProps/thumbnail.jpeg>
</file>